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60" r:id="rId5"/>
    <p:sldMasterId id="2147483673" r:id="rId6"/>
    <p:sldMasterId id="2147483686" r:id="rId7"/>
    <p:sldMasterId id="2147483713" r:id="rId8"/>
    <p:sldMasterId id="2147483728" r:id="rId9"/>
    <p:sldMasterId id="2147483740" r:id="rId10"/>
    <p:sldMasterId id="2147483752" r:id="rId11"/>
  </p:sldMasterIdLst>
  <p:notesMasterIdLst>
    <p:notesMasterId r:id="rId40"/>
  </p:notesMasterIdLst>
  <p:handoutMasterIdLst>
    <p:handoutMasterId r:id="rId41"/>
  </p:handoutMasterIdLst>
  <p:sldIdLst>
    <p:sldId id="264" r:id="rId12"/>
    <p:sldId id="3363" r:id="rId13"/>
    <p:sldId id="280" r:id="rId14"/>
    <p:sldId id="806" r:id="rId15"/>
    <p:sldId id="691" r:id="rId16"/>
    <p:sldId id="273" r:id="rId17"/>
    <p:sldId id="3356" r:id="rId18"/>
    <p:sldId id="497" r:id="rId19"/>
    <p:sldId id="3357" r:id="rId20"/>
    <p:sldId id="283" r:id="rId21"/>
    <p:sldId id="3365" r:id="rId22"/>
    <p:sldId id="3364" r:id="rId23"/>
    <p:sldId id="498" r:id="rId24"/>
    <p:sldId id="367" r:id="rId25"/>
    <p:sldId id="368" r:id="rId26"/>
    <p:sldId id="494" r:id="rId27"/>
    <p:sldId id="495" r:id="rId28"/>
    <p:sldId id="496" r:id="rId29"/>
    <p:sldId id="1403" r:id="rId30"/>
    <p:sldId id="3360" r:id="rId31"/>
    <p:sldId id="282" r:id="rId32"/>
    <p:sldId id="3361" r:id="rId33"/>
    <p:sldId id="281" r:id="rId34"/>
    <p:sldId id="3368" r:id="rId35"/>
    <p:sldId id="3367" r:id="rId36"/>
    <p:sldId id="488" r:id="rId37"/>
    <p:sldId id="1339" r:id="rId38"/>
    <p:sldId id="3335" r:id="rId39"/>
  </p:sldIdLst>
  <p:sldSz cx="12192000" cy="6858000"/>
  <p:notesSz cx="6858000" cy="9144000"/>
  <p:defaultTextStyle>
    <a:defPPr rtl="0"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C89EF96-8CEA-46FF-86C4-4CE0E7609802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56" d="100"/>
          <a:sy n="56" d="100"/>
        </p:scale>
        <p:origin x="475" y="3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311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slide" Target="slides/slide28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notesMaster" Target="notesMasters/notesMaster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viewProps" Target="viewProps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0" Type="http://schemas.openxmlformats.org/officeDocument/2006/relationships/slide" Target="slides/slide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3" name="日期預留位置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C70AB6A-62D5-4201-891C-5196937A6BA2}" type="datetime1">
              <a:rPr lang="zh-TW" altLang="en-US" smtClean="0">
                <a:latin typeface="MingLiu" panose="02020509000000000000" pitchFamily="49" charset="-120"/>
                <a:ea typeface="MingLiu" panose="02020509000000000000" pitchFamily="49" charset="-120"/>
              </a:rPr>
              <a:t>2019/4/15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3A36C10-A9D4-4995-9BAF-95FBD77A724B}" type="slidenum">
              <a:rPr lang="en-US" altLang="zh-TW" smtClean="0">
                <a:latin typeface="MingLiu" panose="02020509000000000000" pitchFamily="49" charset="-120"/>
                <a:ea typeface="MingLiu" panose="02020509000000000000" pitchFamily="49" charset="-120"/>
              </a:rPr>
              <a:t>‹#›</a:t>
            </a:fld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092182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預留位置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3" name="日期預留位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18CF81E4-9DC6-40E8-B6F1-848CFCF7B7D1}" type="datetime1">
              <a:rPr lang="zh-TW" altLang="en-US" smtClean="0"/>
              <a:pPr/>
              <a:t>2019/4/15</a:t>
            </a:fld>
            <a:endParaRPr lang="zh-TW" altLang="en-US" dirty="0"/>
          </a:p>
        </p:txBody>
      </p:sp>
      <p:sp>
        <p:nvSpPr>
          <p:cNvPr id="4" name="投影片影像預留位置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zh-TW" altLang="en-US" dirty="0"/>
          </a:p>
        </p:txBody>
      </p:sp>
      <p:sp>
        <p:nvSpPr>
          <p:cNvPr id="5" name="備忘稿預留位置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23AEF9EC-8318-4FF6-847E-A85BBD2B7E49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319569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MingLiu" panose="02020509000000000000" pitchFamily="49" charset="-120"/>
        <a:ea typeface="MingLiu" panose="02020509000000000000" pitchFamily="49" charset="-12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gLiu" panose="02020509000000000000" pitchFamily="49" charset="-120"/>
                <a:ea typeface="MingLiu" panose="02020509000000000000" pitchFamily="49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gLiu" panose="02020509000000000000" pitchFamily="49" charset="-120"/>
              <a:ea typeface="MingLiu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2229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gLiu" panose="02020509000000000000" pitchFamily="49" charset="-120"/>
                <a:ea typeface="MingLiu" panose="02020509000000000000" pitchFamily="49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gLiu" panose="02020509000000000000" pitchFamily="49" charset="-120"/>
              <a:ea typeface="MingLiu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01197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gLiu" panose="02020509000000000000" pitchFamily="49" charset="-120"/>
                <a:ea typeface="MingLiu" panose="02020509000000000000" pitchFamily="49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gLiu" panose="02020509000000000000" pitchFamily="49" charset="-120"/>
              <a:ea typeface="MingLiu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379679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gLiu" panose="02020509000000000000" pitchFamily="49" charset="-120"/>
                <a:ea typeface="MingLiu" panose="02020509000000000000" pitchFamily="49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gLiu" panose="02020509000000000000" pitchFamily="49" charset="-120"/>
              <a:ea typeface="MingLiu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790532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gLiu" panose="02020509000000000000" pitchFamily="49" charset="-120"/>
                <a:ea typeface="MingLiu" panose="02020509000000000000" pitchFamily="49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gLiu" panose="02020509000000000000" pitchFamily="49" charset="-120"/>
              <a:ea typeface="MingLiu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4860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gLiu" panose="02020509000000000000" pitchFamily="49" charset="-120"/>
                <a:ea typeface="MingLiu" panose="02020509000000000000" pitchFamily="49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gLiu" panose="02020509000000000000" pitchFamily="49" charset="-120"/>
              <a:ea typeface="MingLiu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45778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gLiu" panose="02020509000000000000" pitchFamily="49" charset="-120"/>
                <a:ea typeface="MingLiu" panose="02020509000000000000" pitchFamily="49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gLiu" panose="02020509000000000000" pitchFamily="49" charset="-120"/>
              <a:ea typeface="MingLiu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55072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gLiu" panose="02020509000000000000" pitchFamily="49" charset="-120"/>
                <a:ea typeface="MingLiu" panose="02020509000000000000" pitchFamily="49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gLiu" panose="02020509000000000000" pitchFamily="49" charset="-120"/>
              <a:ea typeface="MingLiu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992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gLiu" panose="02020509000000000000" pitchFamily="49" charset="-120"/>
                <a:ea typeface="MingLiu" panose="02020509000000000000" pitchFamily="49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gLiu" panose="02020509000000000000" pitchFamily="49" charset="-120"/>
              <a:ea typeface="MingLiu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17204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gLiu" panose="02020509000000000000" pitchFamily="49" charset="-120"/>
                <a:ea typeface="MingLiu" panose="02020509000000000000" pitchFamily="49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gLiu" panose="02020509000000000000" pitchFamily="49" charset="-120"/>
              <a:ea typeface="MingLiu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61637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gLiu" panose="02020509000000000000" pitchFamily="49" charset="-120"/>
                <a:ea typeface="MingLiu" panose="02020509000000000000" pitchFamily="49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gLiu" panose="02020509000000000000" pitchFamily="49" charset="-120"/>
              <a:ea typeface="MingLiu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41784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gLiu" panose="02020509000000000000" pitchFamily="49" charset="-120"/>
                <a:ea typeface="MingLiu" panose="02020509000000000000" pitchFamily="49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gLiu" panose="02020509000000000000" pitchFamily="49" charset="-120"/>
              <a:ea typeface="MingLiu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1997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8855-3E1F-F442-8F6D-0ACFCAA0D9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4336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C48855-3E1F-F442-8F6D-0ACFCAA0D90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789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預留位置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預留位置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AEF9EC-8318-4FF6-847E-A85BBD2B7E49}" type="slidenum">
              <a:rPr kumimoji="0" lang="en-US" altLang="zh-TW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ngLiu" panose="02020509000000000000" pitchFamily="49" charset="-120"/>
                <a:ea typeface="MingLiu" panose="02020509000000000000" pitchFamily="49" charset="-120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TW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ngLiu" panose="02020509000000000000" pitchFamily="49" charset="-120"/>
              <a:ea typeface="MingLiu" panose="02020509000000000000" pitchFamily="49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1377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09600" y="261254"/>
            <a:ext cx="8226490" cy="3083767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72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609600" y="3386585"/>
            <a:ext cx="8229600" cy="1371600"/>
          </a:xfrm>
        </p:spPr>
        <p:txBody>
          <a:bodyPr rtlCol="0"/>
          <a:lstStyle>
            <a:lvl1pPr marL="0" indent="0" algn="l">
              <a:spcBef>
                <a:spcPts val="1200"/>
              </a:spcBef>
              <a:buNone/>
              <a:defRPr sz="2400">
                <a:solidFill>
                  <a:schemeClr val="accent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zh-TW" altLang="en-US"/>
              <a:t>按一下以編輯母片子標題樣式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/>
        <p:txBody>
          <a:bodyPr vert="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DDF5A46-68A9-4EAF-B6E5-6454546FEEC6}" type="datetime1">
              <a:rPr lang="zh-TW" altLang="en-US" smtClean="0"/>
              <a:t>2019/4/15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9250680" y="365125"/>
            <a:ext cx="1645920" cy="5811838"/>
          </a:xfrm>
        </p:spPr>
        <p:txBody>
          <a:bodyPr vert="vert" rtlCol="0"/>
          <a:lstStyle>
            <a:lvl1pPr>
              <a:defRPr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直排文字預留位置 2"/>
          <p:cNvSpPr>
            <a:spLocks noGrp="1"/>
          </p:cNvSpPr>
          <p:nvPr>
            <p:ph type="body" orient="vert" idx="1"/>
          </p:nvPr>
        </p:nvSpPr>
        <p:spPr>
          <a:xfrm>
            <a:off x="1295400" y="365125"/>
            <a:ext cx="7624664" cy="5811838"/>
          </a:xfrm>
        </p:spPr>
        <p:txBody>
          <a:bodyPr vert="vert"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75C920D-59E0-404E-AB2B-CA99FE41174C}" type="datetime1">
              <a:rPr lang="zh-TW" altLang="en-US" smtClean="0"/>
              <a:t>2019/4/15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C9319E-13D4-AE48-BAC1-17856620CA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A613AE-8BE0-F449-B910-83C7EFFA80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A37156-9990-1148-9482-5166D5B14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9B1D12-1321-4041-A1FF-0D385856D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C8C64B-A8DA-D143-BAE3-8C3EE888A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1313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D075A4-C333-0A45-AC4A-93B843BE7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9D4337-438A-8C4D-B71C-947AB706D1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5FBF1-7A81-DD4C-8EF9-BE9C71C7C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651C0B-5E5D-4B4C-8A0A-891CE1ECB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3BBAA8-A544-E74F-BD75-B5AB13C22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376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A375F-DE39-4F44-A1ED-AD5CD48A7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C7D662-F7D0-844E-A6AA-33A2B3744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85E8C-E490-5C45-9E6C-CA0750CE5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E6368E7-D879-474D-BEB3-7B818E26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4EEB6A-264B-BE4B-8DA0-77D0F436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8679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E9312-DD70-B549-A11C-02136A7E0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D5D1CA-EBA4-3547-AE0B-6D22AD4E35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FA221C1-47FB-684E-9530-D9B79C01E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42C0D9-0CDB-B044-BF82-DC9B27AE4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60EC0-BF53-D441-AD6B-43D9BBA4C7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DE33464-A284-0E44-8DD0-823BD871C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113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70586-6D82-134F-8964-ACA4847EE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BA4568-8F56-DC49-90D4-5759FA5FE2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80DF3C-4CE6-F246-B27D-54BE6E8262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CE5743-0D13-414E-AB6E-4158E8ED5D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BFEC13-9808-994A-8AFA-A5EF2F67CF3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0EAB962-FB51-184A-A3E6-A7D712388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12BA89-A128-524C-8F50-A28BCF9E3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A6753F-0852-F14B-A8AC-B3A4F7C832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0628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858D6-9DB2-054D-8980-4AB44FA13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957844-4BFA-E449-828B-B8D0DB8174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9C5ECCC-FAC7-9340-8920-069D8FDA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0A58F47-5A0A-5F42-A282-608A0AF3A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2468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6ED03B-0C0D-9648-B0AC-770048CC3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1CAF80F-B7B6-EC41-AA85-E91D4CED3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44F403-6E46-0B4A-A14D-DC7C951E47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049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7CE9-256A-4946-9432-7DEC5C034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2DE0DE-41C3-BD40-8CB2-9479351C2C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EABA10-184A-4A4B-B1B9-D7E5A557B1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C2B1FE-27BB-9A40-BEF4-9639D8E6B8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88D95-50EC-594D-BDD4-4076861E0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A58D29-E9F7-1F4E-A487-767591738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8604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BB61C9A-E8F8-433D-86D0-CD1B5392F88B}" type="datetime1">
              <a:rPr lang="zh-TW" altLang="en-US" smtClean="0"/>
              <a:t>2019/4/15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A8557-C441-9F49-91B2-5AE8B0CB7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2B8FF17-5D48-624A-91D5-90AB2FCCE7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FF9458-EE56-FC4D-A814-1A7E36096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9FBBC4-E363-054E-B25D-BF4C35948C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33AB96-289F-064F-9B31-D600C6F84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6017B-6FF0-1C45-8586-B45E28D11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7050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7432E-57BF-D540-8B02-6AC5B1A49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EF9793B-73F1-3B49-B6C7-95FF05C5B8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3E868-52E7-EE4F-9DA4-E87FA8BC5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B88109-E89F-8744-BB6C-AF710B8E1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3BF8BF-27D2-F140-98AC-3665FDABF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1984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D97E85C-A4D9-5342-9A61-2ED9A665C3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7AD8A6-2849-AE4B-9BBD-E0EC248380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33A05-F84C-9C4A-803B-20EA6A8A7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550AF-85BE-A643-80E4-9E051D2DE76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163AA9-139E-E249-8FE9-4C22C7157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EE2E7-0555-DE4F-83B1-4BA79A18E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819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>
            <a:extLst>
              <a:ext uri="{FF2B5EF4-FFF2-40B4-BE49-F238E27FC236}">
                <a16:creationId xmlns:a16="http://schemas.microsoft.com/office/drawing/2014/main" id="{E71D1C6E-7335-7646-AB3E-84CDBEABA71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26806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9519-68AC-6847-BABE-EF98BFB96F4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F9A7-5B66-4140-94C7-EEE0F75B9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5923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9519-68AC-6847-BABE-EF98BFB96F4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F9A7-5B66-4140-94C7-EEE0F75B9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4759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9519-68AC-6847-BABE-EF98BFB96F4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F9A7-5B66-4140-94C7-EEE0F75B9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59030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9519-68AC-6847-BABE-EF98BFB96F4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F9A7-5B66-4140-94C7-EEE0F75B9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6518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9519-68AC-6847-BABE-EF98BFB96F4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F9A7-5B66-4140-94C7-EEE0F75B9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121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9519-68AC-6847-BABE-EF98BFB96F4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F9A7-5B66-4140-94C7-EEE0F75B9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65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612648" y="265176"/>
            <a:ext cx="8229600" cy="3081528"/>
          </a:xfrm>
        </p:spPr>
        <p:txBody>
          <a:bodyPr rtlCol="0" anchor="b">
            <a:normAutofit/>
          </a:bodyPr>
          <a:lstStyle>
            <a:lvl1pPr>
              <a:defRPr sz="54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612648" y="3388268"/>
            <a:ext cx="8229600" cy="13716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2A56FFA-464B-4E89-9191-0074111C937A}" type="datetime1">
              <a:rPr lang="zh-TW" altLang="en-US" smtClean="0"/>
              <a:t>2019/4/15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9519-68AC-6847-BABE-EF98BFB96F4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F9A7-5B66-4140-94C7-EEE0F75B9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683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9519-68AC-6847-BABE-EF98BFB96F4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F9A7-5B66-4140-94C7-EEE0F75B9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773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9519-68AC-6847-BABE-EF98BFB96F4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F9A7-5B66-4140-94C7-EEE0F75B9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2568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9519-68AC-6847-BABE-EF98BFB96F4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F9A7-5B66-4140-94C7-EEE0F75B9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23339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459519-68AC-6847-BABE-EF98BFB96F4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61F9A7-5B66-4140-94C7-EEE0F75B9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159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Рисунок 8"/>
          <p:cNvSpPr>
            <a:spLocks noGrp="1"/>
          </p:cNvSpPr>
          <p:nvPr>
            <p:ph type="pic" sz="quarter" idx="10"/>
          </p:nvPr>
        </p:nvSpPr>
        <p:spPr>
          <a:xfrm>
            <a:off x="0" y="3881438"/>
            <a:ext cx="12192000" cy="2976562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2374979"/>
      </p:ext>
    </p:extLst>
  </p:cSld>
  <p:clrMapOvr>
    <a:masterClrMapping/>
  </p:clrMapOvr>
  <p:transition spd="slow">
    <p:wip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1799"/>
            </a:lvl1pPr>
            <a:lvl2pPr marL="342421" indent="0" algn="ctr">
              <a:buNone/>
              <a:defRPr sz="1500"/>
            </a:lvl2pPr>
            <a:lvl3pPr marL="684881" indent="0" algn="ctr">
              <a:buNone/>
              <a:defRPr sz="1400"/>
            </a:lvl3pPr>
            <a:lvl4pPr marL="1027322" indent="0" algn="ctr">
              <a:buNone/>
              <a:defRPr sz="1200"/>
            </a:lvl4pPr>
            <a:lvl5pPr marL="1369762" indent="0" algn="ctr">
              <a:buNone/>
              <a:defRPr sz="1200"/>
            </a:lvl5pPr>
            <a:lvl6pPr marL="1712222" indent="0" algn="ctr">
              <a:buNone/>
              <a:defRPr sz="1200"/>
            </a:lvl6pPr>
            <a:lvl7pPr marL="2054642" indent="0" algn="ctr">
              <a:buNone/>
              <a:defRPr sz="1200"/>
            </a:lvl7pPr>
            <a:lvl8pPr marL="2397061" indent="0" algn="ctr">
              <a:buNone/>
              <a:defRPr sz="1200"/>
            </a:lvl8pPr>
            <a:lvl9pPr marL="273948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9288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9702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00"/>
            <a:ext cx="10515600" cy="2852737"/>
          </a:xfrm>
        </p:spPr>
        <p:txBody>
          <a:bodyPr anchor="b"/>
          <a:lstStyle>
            <a:lvl1pPr>
              <a:defRPr sz="44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1pPr>
            <a:lvl2pPr marL="34242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48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3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6976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22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464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06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3948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108819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527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sz="half" idx="1"/>
          </p:nvPr>
        </p:nvSpPr>
        <p:spPr>
          <a:xfrm>
            <a:off x="1295401" y="1828800"/>
            <a:ext cx="4572000" cy="43481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6324599" y="1828800"/>
            <a:ext cx="4572000" cy="43481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82B1964-A095-4F22-A467-BA88E4E65A61}" type="datetime1">
              <a:rPr lang="zh-TW" altLang="en-US" smtClean="0"/>
              <a:t>2019/4/15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421" indent="0">
              <a:buNone/>
              <a:defRPr sz="1500" b="1"/>
            </a:lvl2pPr>
            <a:lvl3pPr marL="684881" indent="0">
              <a:buNone/>
              <a:defRPr sz="1400" b="1"/>
            </a:lvl3pPr>
            <a:lvl4pPr marL="1027322" indent="0">
              <a:buNone/>
              <a:defRPr sz="1200" b="1"/>
            </a:lvl4pPr>
            <a:lvl5pPr marL="1369762" indent="0">
              <a:buNone/>
              <a:defRPr sz="1200" b="1"/>
            </a:lvl5pPr>
            <a:lvl6pPr marL="1712222" indent="0">
              <a:buNone/>
              <a:defRPr sz="1200" b="1"/>
            </a:lvl6pPr>
            <a:lvl7pPr marL="2054642" indent="0">
              <a:buNone/>
              <a:defRPr sz="1200" b="1"/>
            </a:lvl7pPr>
            <a:lvl8pPr marL="2397061" indent="0">
              <a:buNone/>
              <a:defRPr sz="1200" b="1"/>
            </a:lvl8pPr>
            <a:lvl9pPr marL="273948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799" b="1"/>
            </a:lvl1pPr>
            <a:lvl2pPr marL="342421" indent="0">
              <a:buNone/>
              <a:defRPr sz="1500" b="1"/>
            </a:lvl2pPr>
            <a:lvl3pPr marL="684881" indent="0">
              <a:buNone/>
              <a:defRPr sz="1400" b="1"/>
            </a:lvl3pPr>
            <a:lvl4pPr marL="1027322" indent="0">
              <a:buNone/>
              <a:defRPr sz="1200" b="1"/>
            </a:lvl4pPr>
            <a:lvl5pPr marL="1369762" indent="0">
              <a:buNone/>
              <a:defRPr sz="1200" b="1"/>
            </a:lvl5pPr>
            <a:lvl6pPr marL="1712222" indent="0">
              <a:buNone/>
              <a:defRPr sz="1200" b="1"/>
            </a:lvl6pPr>
            <a:lvl7pPr marL="2054642" indent="0">
              <a:buNone/>
              <a:defRPr sz="1200" b="1"/>
            </a:lvl7pPr>
            <a:lvl8pPr marL="2397061" indent="0">
              <a:buNone/>
              <a:defRPr sz="1200" b="1"/>
            </a:lvl8pPr>
            <a:lvl9pPr marL="2739482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088247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4130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89927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87"/>
            <a:ext cx="6172200" cy="4873625"/>
          </a:xfrm>
        </p:spPr>
        <p:txBody>
          <a:bodyPr/>
          <a:lstStyle>
            <a:lvl1pPr>
              <a:defRPr sz="2399"/>
            </a:lvl1pPr>
            <a:lvl2pPr>
              <a:defRPr sz="2099"/>
            </a:lvl2pPr>
            <a:lvl3pPr>
              <a:defRPr sz="1799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421" indent="0">
              <a:buNone/>
              <a:defRPr sz="1100"/>
            </a:lvl2pPr>
            <a:lvl3pPr marL="684881" indent="0">
              <a:buNone/>
              <a:defRPr sz="900"/>
            </a:lvl3pPr>
            <a:lvl4pPr marL="1027322" indent="0">
              <a:buNone/>
              <a:defRPr sz="800"/>
            </a:lvl4pPr>
            <a:lvl5pPr marL="1369762" indent="0">
              <a:buNone/>
              <a:defRPr sz="800"/>
            </a:lvl5pPr>
            <a:lvl6pPr marL="1712222" indent="0">
              <a:buNone/>
              <a:defRPr sz="800"/>
            </a:lvl6pPr>
            <a:lvl7pPr marL="2054642" indent="0">
              <a:buNone/>
              <a:defRPr sz="800"/>
            </a:lvl7pPr>
            <a:lvl8pPr marL="2397061" indent="0">
              <a:buNone/>
              <a:defRPr sz="800"/>
            </a:lvl8pPr>
            <a:lvl9pPr marL="273948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2018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3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87"/>
            <a:ext cx="6172200" cy="4873625"/>
          </a:xfrm>
        </p:spPr>
        <p:txBody>
          <a:bodyPr/>
          <a:lstStyle>
            <a:lvl1pPr marL="0" indent="0">
              <a:buNone/>
              <a:defRPr sz="2399"/>
            </a:lvl1pPr>
            <a:lvl2pPr marL="342421" indent="0">
              <a:buNone/>
              <a:defRPr sz="2099"/>
            </a:lvl2pPr>
            <a:lvl3pPr marL="684881" indent="0">
              <a:buNone/>
              <a:defRPr sz="1799"/>
            </a:lvl3pPr>
            <a:lvl4pPr marL="1027322" indent="0">
              <a:buNone/>
              <a:defRPr sz="1500"/>
            </a:lvl4pPr>
            <a:lvl5pPr marL="1369762" indent="0">
              <a:buNone/>
              <a:defRPr sz="1500"/>
            </a:lvl5pPr>
            <a:lvl6pPr marL="1712222" indent="0">
              <a:buNone/>
              <a:defRPr sz="1500"/>
            </a:lvl6pPr>
            <a:lvl7pPr marL="2054642" indent="0">
              <a:buNone/>
              <a:defRPr sz="1500"/>
            </a:lvl7pPr>
            <a:lvl8pPr marL="2397061" indent="0">
              <a:buNone/>
              <a:defRPr sz="1500"/>
            </a:lvl8pPr>
            <a:lvl9pPr marL="2739482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421" indent="0">
              <a:buNone/>
              <a:defRPr sz="1100"/>
            </a:lvl2pPr>
            <a:lvl3pPr marL="684881" indent="0">
              <a:buNone/>
              <a:defRPr sz="900"/>
            </a:lvl3pPr>
            <a:lvl4pPr marL="1027322" indent="0">
              <a:buNone/>
              <a:defRPr sz="800"/>
            </a:lvl4pPr>
            <a:lvl5pPr marL="1369762" indent="0">
              <a:buNone/>
              <a:defRPr sz="800"/>
            </a:lvl5pPr>
            <a:lvl6pPr marL="1712222" indent="0">
              <a:buNone/>
              <a:defRPr sz="800"/>
            </a:lvl6pPr>
            <a:lvl7pPr marL="2054642" indent="0">
              <a:buNone/>
              <a:defRPr sz="800"/>
            </a:lvl7pPr>
            <a:lvl8pPr marL="2397061" indent="0">
              <a:buNone/>
              <a:defRPr sz="800"/>
            </a:lvl8pPr>
            <a:lvl9pPr marL="2739482" indent="0">
              <a:buNone/>
              <a:defRPr sz="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00766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91928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87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6" y="365187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0188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95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95" y="3602135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047" indent="0" algn="ctr">
              <a:buNone/>
              <a:defRPr sz="2000"/>
            </a:lvl2pPr>
            <a:lvl3pPr marL="914105" indent="0" algn="ctr">
              <a:buNone/>
              <a:defRPr sz="1900"/>
            </a:lvl3pPr>
            <a:lvl4pPr marL="1371158" indent="0" algn="ctr">
              <a:buNone/>
              <a:defRPr sz="1600"/>
            </a:lvl4pPr>
            <a:lvl5pPr marL="1828210" indent="0" algn="ctr">
              <a:buNone/>
              <a:defRPr sz="1600"/>
            </a:lvl5pPr>
            <a:lvl6pPr marL="2285270" indent="0" algn="ctr">
              <a:buNone/>
              <a:defRPr sz="1600"/>
            </a:lvl6pPr>
            <a:lvl7pPr marL="2742314" indent="0" algn="ctr">
              <a:buNone/>
              <a:defRPr sz="1600"/>
            </a:lvl7pPr>
            <a:lvl8pPr marL="3199360" indent="0" algn="ctr">
              <a:buNone/>
              <a:defRPr sz="1600"/>
            </a:lvl8pPr>
            <a:lvl9pPr marL="365640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010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4711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 flipH="1"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41000">
                <a:schemeClr val="tx1">
                  <a:alpha val="75000"/>
                </a:schemeClr>
              </a:gs>
              <a:gs pos="73000">
                <a:schemeClr val="tx1"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940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8448" y="1627258"/>
            <a:ext cx="45720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4" name="內容預留位置 3"/>
          <p:cNvSpPr>
            <a:spLocks noGrp="1"/>
          </p:cNvSpPr>
          <p:nvPr>
            <p:ph sz="half" idx="2"/>
          </p:nvPr>
        </p:nvSpPr>
        <p:spPr>
          <a:xfrm>
            <a:off x="1298448" y="2373284"/>
            <a:ext cx="4572000" cy="384048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5" name="文字預留位置 4"/>
          <p:cNvSpPr>
            <a:spLocks noGrp="1"/>
          </p:cNvSpPr>
          <p:nvPr>
            <p:ph type="body" sz="quarter" idx="3"/>
          </p:nvPr>
        </p:nvSpPr>
        <p:spPr>
          <a:xfrm>
            <a:off x="6327648" y="1627258"/>
            <a:ext cx="45720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內容預留位置 5"/>
          <p:cNvSpPr>
            <a:spLocks noGrp="1"/>
          </p:cNvSpPr>
          <p:nvPr>
            <p:ph sz="quarter" idx="4"/>
          </p:nvPr>
        </p:nvSpPr>
        <p:spPr>
          <a:xfrm>
            <a:off x="6327648" y="2373284"/>
            <a:ext cx="4572000" cy="384048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8" name="頁尾預留位置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7" name="日期預留位置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098E566-2456-49CB-BB47-50E099D26706}" type="datetime1">
              <a:rPr lang="zh-TW" altLang="en-US" smtClean="0"/>
              <a:t>2019/4/15</a:t>
            </a:fld>
            <a:endParaRPr lang="zh-TW" altLang="en-US" dirty="0"/>
          </a:p>
        </p:txBody>
      </p:sp>
      <p:sp>
        <p:nvSpPr>
          <p:cNvPr id="9" name="投影片編號預留位置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95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50000"/>
                </a:schemeClr>
              </a:gs>
              <a:gs pos="41000">
                <a:schemeClr val="accent2">
                  <a:lumMod val="50000"/>
                  <a:alpha val="75000"/>
                </a:schemeClr>
              </a:gs>
              <a:gs pos="73000">
                <a:schemeClr val="accent2">
                  <a:lumMod val="50000"/>
                  <a:alpha val="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4" tIns="45718" rIns="91414" bIns="45718"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Helvetica Regular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1406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6148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49" y="170985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49" y="458965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04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10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1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2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40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3534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95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90664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83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83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47" indent="0">
              <a:buNone/>
              <a:defRPr sz="2000" b="1"/>
            </a:lvl2pPr>
            <a:lvl3pPr marL="914105" indent="0">
              <a:buNone/>
              <a:defRPr sz="1900" b="1"/>
            </a:lvl3pPr>
            <a:lvl4pPr marL="1371158" indent="0">
              <a:buNone/>
              <a:defRPr sz="1600" b="1"/>
            </a:lvl4pPr>
            <a:lvl5pPr marL="1828210" indent="0">
              <a:buNone/>
              <a:defRPr sz="1600" b="1"/>
            </a:lvl5pPr>
            <a:lvl6pPr marL="2285270" indent="0">
              <a:buNone/>
              <a:defRPr sz="1600" b="1"/>
            </a:lvl6pPr>
            <a:lvl7pPr marL="2742314" indent="0">
              <a:buNone/>
              <a:defRPr sz="1600" b="1"/>
            </a:lvl7pPr>
            <a:lvl8pPr marL="3199360" indent="0">
              <a:buNone/>
              <a:defRPr sz="1600" b="1"/>
            </a:lvl8pPr>
            <a:lvl9pPr marL="3656407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12938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5755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84160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5437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86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4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047" indent="0">
              <a:buNone/>
              <a:defRPr sz="2800"/>
            </a:lvl2pPr>
            <a:lvl3pPr marL="914105" indent="0">
              <a:buNone/>
              <a:defRPr sz="2400"/>
            </a:lvl3pPr>
            <a:lvl4pPr marL="1371158" indent="0">
              <a:buNone/>
              <a:defRPr sz="2000"/>
            </a:lvl4pPr>
            <a:lvl5pPr marL="1828210" indent="0">
              <a:buNone/>
              <a:defRPr sz="2000"/>
            </a:lvl5pPr>
            <a:lvl6pPr marL="2285270" indent="0">
              <a:buNone/>
              <a:defRPr sz="2000"/>
            </a:lvl6pPr>
            <a:lvl7pPr marL="2742314" indent="0">
              <a:buNone/>
              <a:defRPr sz="2000"/>
            </a:lvl7pPr>
            <a:lvl8pPr marL="3199360" indent="0">
              <a:buNone/>
              <a:defRPr sz="2000"/>
            </a:lvl8pPr>
            <a:lvl9pPr marL="3656407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86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47" indent="0">
              <a:buNone/>
              <a:defRPr sz="1500"/>
            </a:lvl2pPr>
            <a:lvl3pPr marL="914105" indent="0">
              <a:buNone/>
              <a:defRPr sz="1200"/>
            </a:lvl3pPr>
            <a:lvl4pPr marL="1371158" indent="0">
              <a:buNone/>
              <a:defRPr sz="1100"/>
            </a:lvl4pPr>
            <a:lvl5pPr marL="1828210" indent="0">
              <a:buNone/>
              <a:defRPr sz="1100"/>
            </a:lvl5pPr>
            <a:lvl6pPr marL="2285270" indent="0">
              <a:buNone/>
              <a:defRPr sz="1100"/>
            </a:lvl6pPr>
            <a:lvl7pPr marL="2742314" indent="0">
              <a:buNone/>
              <a:defRPr sz="1100"/>
            </a:lvl7pPr>
            <a:lvl8pPr marL="3199360" indent="0">
              <a:buNone/>
              <a:defRPr sz="1100"/>
            </a:lvl8pPr>
            <a:lvl9pPr marL="3656407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978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5669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4" name="頁尾預留位置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3" name="日期預留位置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319CF12-2D5C-4A8D-9790-42B3E86DFE34}" type="datetime1">
              <a:rPr lang="zh-TW" altLang="en-US" smtClean="0"/>
              <a:t>2019/4/15</a:t>
            </a:fld>
            <a:endParaRPr lang="zh-TW" altLang="en-US" dirty="0"/>
          </a:p>
        </p:txBody>
      </p:sp>
      <p:sp>
        <p:nvSpPr>
          <p:cNvPr id="5" name="投影片編號預留位置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42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42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712783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12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12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5933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89760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53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64511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12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4047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80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80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281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3227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57539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3774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80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80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8084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頁尾預留位置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2" name="日期預留位置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E1FC435-923E-4AA4-A909-10F44E95AA79}" type="datetime1">
              <a:rPr lang="zh-TW" altLang="en-US" smtClean="0"/>
              <a:t>2019/4/15</a:t>
            </a:fld>
            <a:endParaRPr lang="zh-TW" altLang="en-US" dirty="0"/>
          </a:p>
        </p:txBody>
      </p:sp>
      <p:sp>
        <p:nvSpPr>
          <p:cNvPr id="4" name="投影片編號預留位置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7603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C13A08-8A04-4CF9-9370-C7D7385892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65949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1607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9216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61262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28122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50198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1417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49412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822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 userDrawn="1"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79330" y="457200"/>
            <a:ext cx="3603070" cy="155448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內容預留位置 2"/>
          <p:cNvSpPr>
            <a:spLocks noGrp="1"/>
          </p:cNvSpPr>
          <p:nvPr>
            <p:ph idx="1"/>
          </p:nvPr>
        </p:nvSpPr>
        <p:spPr>
          <a:xfrm>
            <a:off x="606490" y="685800"/>
            <a:ext cx="6102220" cy="54864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zh-TW" altLang="en-US"/>
              <a:t>編輯母片文字樣式</a:t>
            </a:r>
          </a:p>
          <a:p>
            <a:pPr lvl="1" rtl="0"/>
            <a:r>
              <a:rPr lang="zh-TW" altLang="en-US"/>
              <a:t>第二層</a:t>
            </a:r>
          </a:p>
          <a:p>
            <a:pPr lvl="2" rtl="0"/>
            <a:r>
              <a:rPr lang="zh-TW" altLang="en-US"/>
              <a:t>第三層</a:t>
            </a:r>
          </a:p>
          <a:p>
            <a:pPr lvl="3" rtl="0"/>
            <a:r>
              <a:rPr lang="zh-TW" altLang="en-US"/>
              <a:t>第四層</a:t>
            </a:r>
          </a:p>
          <a:p>
            <a:pPr lvl="4" rtl="0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79330" y="2101850"/>
            <a:ext cx="3603070" cy="1828800"/>
          </a:xfrm>
        </p:spPr>
        <p:txBody>
          <a:bodyPr rtlCol="0"/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  <p:sp>
        <p:nvSpPr>
          <p:cNvPr id="6" name="頁尾預留位置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zh-TW" altLang="en-US" dirty="0"/>
              <a:t>新增頁尾</a:t>
            </a:r>
          </a:p>
        </p:txBody>
      </p:sp>
      <p:sp>
        <p:nvSpPr>
          <p:cNvPr id="5" name="日期預留位置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1C6232-C893-4590-9782-F3DEB8B32DC2}" type="datetime1">
              <a:rPr lang="zh-TW" altLang="en-US" smtClean="0"/>
              <a:t>2019/4/15</a:t>
            </a:fld>
            <a:endParaRPr lang="zh-TW" altLang="en-US" dirty="0"/>
          </a:p>
        </p:txBody>
      </p:sp>
      <p:sp>
        <p:nvSpPr>
          <p:cNvPr id="7" name="投影片編號預留位置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en-US" altLang="zh-TW" smtClean="0"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5951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260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29273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4/15/2019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207300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4/15/2019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73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4/15/2019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07687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4/15/2019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583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4/15/2019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1932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4/15/2019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03279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4/15/2019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498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 bwMode="hidden">
          <a:xfrm>
            <a:off x="0" y="0"/>
            <a:ext cx="7315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zh-TW" altLang="en-US" dirty="0">
              <a:latin typeface="MingLiu" panose="02020509000000000000" pitchFamily="49" charset="-120"/>
              <a:ea typeface="MingLiu" panose="02020509000000000000" pitchFamily="49" charset="-120"/>
            </a:endParaRPr>
          </a:p>
        </p:txBody>
      </p:sp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82712" y="457200"/>
            <a:ext cx="3602736" cy="155448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zh-TW" altLang="en-US"/>
              <a:t>按一下以編輯母片標題樣式</a:t>
            </a:r>
            <a:endParaRPr lang="zh-TW" altLang="en-US" dirty="0"/>
          </a:p>
        </p:txBody>
      </p:sp>
      <p:sp>
        <p:nvSpPr>
          <p:cNvPr id="3" name="圖片預留位置 2" descr="要新增影像的空白預留位置。按一下預留位置，然後選取您要新增的影像"/>
          <p:cNvSpPr>
            <a:spLocks noGrp="1"/>
          </p:cNvSpPr>
          <p:nvPr>
            <p:ph type="pic" idx="1"/>
          </p:nvPr>
        </p:nvSpPr>
        <p:spPr>
          <a:xfrm>
            <a:off x="0" y="-1"/>
            <a:ext cx="7315200" cy="6858000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zh-TW" altLang="en-US"/>
              <a:t>按一下圖示以新增圖片</a:t>
            </a:r>
            <a:endParaRPr lang="zh-TW" altLang="en-US" dirty="0"/>
          </a:p>
        </p:txBody>
      </p:sp>
      <p:sp>
        <p:nvSpPr>
          <p:cNvPr id="4" name="文字預留位置 3"/>
          <p:cNvSpPr>
            <a:spLocks noGrp="1"/>
          </p:cNvSpPr>
          <p:nvPr>
            <p:ph type="body" sz="half" idx="2"/>
          </p:nvPr>
        </p:nvSpPr>
        <p:spPr>
          <a:xfrm>
            <a:off x="7982712" y="2101850"/>
            <a:ext cx="3602736" cy="18288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zh-TW" altLang="en-US"/>
              <a:t>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4/15/2019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87359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4/15/2019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51355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4/15/2019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7680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t>4/15/2019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9726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slideLayout" Target="../slideLayouts/slideLayout59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Relationship Id="rId14" Type="http://schemas.openxmlformats.org/officeDocument/2006/relationships/slideLayout" Target="../slideLayouts/slideLayout6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預留位置 1"/>
          <p:cNvSpPr>
            <a:spLocks noGrp="1"/>
          </p:cNvSpPr>
          <p:nvPr>
            <p:ph type="title"/>
          </p:nvPr>
        </p:nvSpPr>
        <p:spPr>
          <a:xfrm>
            <a:off x="1295400" y="362303"/>
            <a:ext cx="9601200" cy="106994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zh-TW" altLang="en-US" dirty="0"/>
              <a:t>按一下以編輯母片標題樣式</a:t>
            </a:r>
          </a:p>
        </p:txBody>
      </p:sp>
      <p:sp>
        <p:nvSpPr>
          <p:cNvPr id="3" name="文字預留位置 2"/>
          <p:cNvSpPr>
            <a:spLocks noGrp="1"/>
          </p:cNvSpPr>
          <p:nvPr>
            <p:ph type="body" idx="1"/>
          </p:nvPr>
        </p:nvSpPr>
        <p:spPr>
          <a:xfrm>
            <a:off x="1295400" y="1828799"/>
            <a:ext cx="9601200" cy="43481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zh-TW" altLang="en-US" dirty="0"/>
              <a:t>按一下以編輯母片文字樣式</a:t>
            </a:r>
          </a:p>
          <a:p>
            <a:pPr lvl="1" rtl="0"/>
            <a:r>
              <a:rPr lang="zh-TW" altLang="en-US" dirty="0"/>
              <a:t>第二層</a:t>
            </a:r>
          </a:p>
          <a:p>
            <a:pPr lvl="2" rtl="0"/>
            <a:r>
              <a:rPr lang="zh-TW" altLang="en-US" dirty="0"/>
              <a:t>第三層</a:t>
            </a:r>
          </a:p>
          <a:p>
            <a:pPr lvl="3" rtl="0"/>
            <a:r>
              <a:rPr lang="zh-TW" altLang="en-US" dirty="0"/>
              <a:t>第四層</a:t>
            </a:r>
          </a:p>
          <a:p>
            <a:pPr lvl="4" rtl="0"/>
            <a:r>
              <a:rPr lang="zh-TW" altLang="en-US" dirty="0"/>
              <a:t>第五層</a:t>
            </a:r>
          </a:p>
        </p:txBody>
      </p:sp>
      <p:sp>
        <p:nvSpPr>
          <p:cNvPr id="5" name="頁尾預留位置 4"/>
          <p:cNvSpPr>
            <a:spLocks noGrp="1"/>
          </p:cNvSpPr>
          <p:nvPr>
            <p:ph type="ftr" sz="quarter" idx="3"/>
          </p:nvPr>
        </p:nvSpPr>
        <p:spPr>
          <a:xfrm>
            <a:off x="609600" y="6385492"/>
            <a:ext cx="609904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r>
              <a:rPr lang="zh-TW" altLang="en-US"/>
              <a:t>新增頁尾</a:t>
            </a:r>
            <a:endParaRPr lang="zh-TW" altLang="en-US" dirty="0"/>
          </a:p>
        </p:txBody>
      </p:sp>
      <p:sp>
        <p:nvSpPr>
          <p:cNvPr id="4" name="日期預留位置 3"/>
          <p:cNvSpPr>
            <a:spLocks noGrp="1"/>
          </p:cNvSpPr>
          <p:nvPr>
            <p:ph type="dt" sz="half" idx="2"/>
          </p:nvPr>
        </p:nvSpPr>
        <p:spPr>
          <a:xfrm>
            <a:off x="9419253" y="6385492"/>
            <a:ext cx="982047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96FD9922-0412-41EB-A56F-4E4715405F0F}" type="datetime1">
              <a:rPr lang="zh-TW" altLang="en-US" smtClean="0"/>
              <a:pPr/>
              <a:t>2019/4/15</a:t>
            </a:fld>
            <a:endParaRPr lang="zh-TW" altLang="en-US" dirty="0"/>
          </a:p>
        </p:txBody>
      </p:sp>
      <p:sp>
        <p:nvSpPr>
          <p:cNvPr id="6" name="投影片編號預留位置 5"/>
          <p:cNvSpPr>
            <a:spLocks noGrp="1"/>
          </p:cNvSpPr>
          <p:nvPr>
            <p:ph type="sldNum" sz="quarter" idx="4"/>
          </p:nvPr>
        </p:nvSpPr>
        <p:spPr>
          <a:xfrm>
            <a:off x="10753532" y="6385492"/>
            <a:ext cx="828868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/>
                </a:solidFill>
                <a:latin typeface="MingLiu" panose="02020509000000000000" pitchFamily="49" charset="-120"/>
                <a:ea typeface="MingLiu" panose="02020509000000000000" pitchFamily="49" charset="-120"/>
              </a:defRPr>
            </a:lvl1pPr>
          </a:lstStyle>
          <a:p>
            <a:fld id="{E31375A4-56A4-47D6-9801-1991572033F7}" type="slidenum">
              <a:rPr lang="en-US" altLang="zh-TW" smtClean="0"/>
              <a:pPr/>
              <a:t>‹#›</a:t>
            </a:fld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accent1"/>
          </a:solidFill>
          <a:latin typeface="MingLiu" panose="02020509000000000000" pitchFamily="49" charset="-120"/>
          <a:ea typeface="MingLiu" panose="02020509000000000000" pitchFamily="49" charset="-12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1pPr>
      <a:lvl2pPr marL="502920" indent="-22860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3pPr>
      <a:lvl4pPr marL="9601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4pPr>
      <a:lvl5pPr marL="118872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MingLiu" panose="02020509000000000000" pitchFamily="49" charset="-120"/>
          <a:ea typeface="MingLiu" panose="02020509000000000000" pitchFamily="49" charset="-120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CC245C7-3B45-C14B-8A6F-4055080AD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AAA775-58C9-2949-B6DB-A0AF15FEF3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7BE772-5306-4A40-998A-AD16DBBA38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550AF-85BE-A643-80E4-9E051D2DE76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900BFE-E35F-834A-867F-4410D9490A6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5DBD4-832D-BF41-9030-F01E9D474E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C9CE4-EB2F-254E-A937-53A64E7AC3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139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59519-68AC-6847-BABE-EF98BFB96F48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61F9A7-5B66-4140-94C7-EEE0F75B98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63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68516" tIns="34289" rIns="68516" bIns="34289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68516" tIns="34289" rIns="68516" bIns="3428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68516" tIns="34289" rIns="68516" bIns="34289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81"/>
            <a:fld id="{5A73D037-5B03-4ADF-8BF4-1ADA271EC78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81"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68516" tIns="34289" rIns="68516" bIns="34289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81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68516" tIns="34289" rIns="68516" bIns="34289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4881"/>
            <a:fld id="{7A41EE5A-AA25-485D-87C5-930E3FFE9A8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4881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651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l" defTabSz="684881" rtl="0" eaLnBrk="1" latinLnBrk="0" hangingPunct="1">
        <a:lnSpc>
          <a:spcPct val="90000"/>
        </a:lnSpc>
        <a:spcBef>
          <a:spcPct val="0"/>
        </a:spcBef>
        <a:buNone/>
        <a:defRPr sz="32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32" indent="-171232" algn="l" defTabSz="68488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099" kern="1200">
          <a:solidFill>
            <a:schemeClr val="tx1"/>
          </a:solidFill>
          <a:latin typeface="+mn-lt"/>
          <a:ea typeface="+mn-ea"/>
          <a:cs typeface="+mn-cs"/>
        </a:defRPr>
      </a:lvl1pPr>
      <a:lvl2pPr marL="513692" indent="-171232" algn="l" defTabSz="6848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856111" indent="-171232" algn="l" defTabSz="6848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530" indent="-171232" algn="l" defTabSz="6848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0952" indent="-171232" algn="l" defTabSz="6848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411" indent="-171232" algn="l" defTabSz="6848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5852" indent="-171232" algn="l" defTabSz="6848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292" indent="-171232" algn="l" defTabSz="6848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0752" indent="-171232" algn="l" defTabSz="68488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8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421" algn="l" defTabSz="6848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4881" algn="l" defTabSz="6848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322" algn="l" defTabSz="6848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69762" algn="l" defTabSz="6848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222" algn="l" defTabSz="6848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4642" algn="l" defTabSz="6848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061" algn="l" defTabSz="6848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39482" algn="l" defTabSz="684881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14" tIns="45718" rIns="91414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14" tIns="45718" rIns="91414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6BD8FD8-A34D-43B1-A759-8AA48276051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542"/>
            <a:ext cx="41148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542"/>
            <a:ext cx="2743200" cy="365125"/>
          </a:xfrm>
          <a:prstGeom prst="rect">
            <a:avLst/>
          </a:prstGeom>
        </p:spPr>
        <p:txBody>
          <a:bodyPr vert="horz" lIns="91414" tIns="45718" rIns="91414" bIns="45718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Regular" charset="0"/>
              </a:defRPr>
            </a:lvl1pPr>
          </a:lstStyle>
          <a:p>
            <a:fld id="{580BBA8B-F5A8-4DFD-BF96-4A143B49FF3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112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  <p:sldLayoutId id="2147483727" r:id="rId14"/>
  </p:sldLayoutIdLst>
  <p:txStyles>
    <p:titleStyle>
      <a:lvl1pPr algn="l" defTabSz="914105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Regular" charset="0"/>
          <a:ea typeface="+mj-ea"/>
          <a:cs typeface="+mj-cs"/>
        </a:defRPr>
      </a:lvl1pPr>
    </p:titleStyle>
    <p:bodyStyle>
      <a:lvl1pPr marL="228530" indent="-228530" algn="l" defTabSz="91410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1pPr>
      <a:lvl2pPr marL="6855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2pPr>
      <a:lvl3pPr marL="1142634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3pPr>
      <a:lvl4pPr marL="159968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4pPr>
      <a:lvl5pPr marL="2056727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b="0" i="0" kern="1200">
          <a:solidFill>
            <a:schemeClr val="tx1"/>
          </a:solidFill>
          <a:latin typeface="Helvetica Regular" charset="0"/>
          <a:ea typeface="+mn-ea"/>
          <a:cs typeface="+mn-cs"/>
        </a:defRPr>
      </a:lvl5pPr>
      <a:lvl6pPr marL="2513785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8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89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50" indent="-228530" algn="l" defTabSz="91410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4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05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8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1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7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14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07" algn="l" defTabSz="914105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C13A08-8A04-4CF9-9370-C7D73858924D}" type="datetimeFigureOut">
              <a:rPr lang="en-US" smtClean="0"/>
              <a:t>4/15/2019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504FCD-AA76-409F-84F8-B13164B4A2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2753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78831D-E213-44E2-95BA-7101BA0ACA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4/15/2019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4073C-89A9-4035-BC35-F66F36BF81CE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501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08166C97-7288-2343-82B1-34ED0E7E0891}" type="datetimeFigureOut">
              <a:rPr lang="en-US" smtClean="0">
                <a:solidFill>
                  <a:srgbClr val="DDDEDD">
                    <a:tint val="75000"/>
                  </a:srgbClr>
                </a:solidFill>
              </a:rPr>
              <a:pPr defTabSz="342900"/>
              <a:t>4/15/2019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D837332C-2CA8-034B-9E4A-FF02D791F70D}" type="slidenum">
              <a:rPr lang="en-US" smtClean="0">
                <a:solidFill>
                  <a:srgbClr val="DDDEDD">
                    <a:tint val="75000"/>
                  </a:srgbClr>
                </a:solidFill>
              </a:rPr>
              <a:pPr defTabSz="342900"/>
              <a:t>‹#›</a:t>
            </a:fld>
            <a:endParaRPr lang="en-US">
              <a:solidFill>
                <a:srgbClr val="DDDEDD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19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microsoft.com/office/2007/relationships/hdphoto" Target="../media/hdphoto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>
            <a:extLst>
              <a:ext uri="{FF2B5EF4-FFF2-40B4-BE49-F238E27FC236}">
                <a16:creationId xmlns:a16="http://schemas.microsoft.com/office/drawing/2014/main" id="{C6AA603F-8537-9B49-AE09-1174C758684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52" b="52"/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C9D38728-40B2-4A07-A749-5B7EE2FA5547}"/>
              </a:ext>
            </a:extLst>
          </p:cNvPr>
          <p:cNvSpPr txBox="1">
            <a:spLocks/>
          </p:cNvSpPr>
          <p:nvPr/>
        </p:nvSpPr>
        <p:spPr>
          <a:xfrm>
            <a:off x="-340570" y="545284"/>
            <a:ext cx="8226490" cy="115558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all" spc="5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團隊建立與發展</a:t>
            </a:r>
            <a:endParaRPr kumimoji="0" lang="zh-TW" altLang="en-US" sz="11500" b="0" i="0" u="none" strike="noStrike" kern="120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副標題 2">
            <a:extLst>
              <a:ext uri="{FF2B5EF4-FFF2-40B4-BE49-F238E27FC236}">
                <a16:creationId xmlns:a16="http://schemas.microsoft.com/office/drawing/2014/main" id="{8BA7C10A-4624-4CEE-84D1-1EA6EF3E5850}"/>
              </a:ext>
            </a:extLst>
          </p:cNvPr>
          <p:cNvSpPr txBox="1">
            <a:spLocks/>
          </p:cNvSpPr>
          <p:nvPr/>
        </p:nvSpPr>
        <p:spPr>
          <a:xfrm>
            <a:off x="-413797" y="2160852"/>
            <a:ext cx="8229600" cy="137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None/>
              <a:defRPr sz="2400" kern="1200">
                <a:solidFill>
                  <a:schemeClr val="accent1"/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MingLiu" panose="02020509000000000000" pitchFamily="49" charset="-120"/>
                <a:ea typeface="MingLiu" panose="02020509000000000000" pitchFamily="49" charset="-120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prstClr val="black"/>
              </a:buClr>
            </a:pPr>
            <a:r>
              <a:rPr lang="zh-TW" altLang="en-US" sz="4000" b="1" spc="3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黃鵬升 </a:t>
            </a:r>
            <a:r>
              <a:rPr lang="en-US" altLang="zh-TW" sz="4000" b="1" spc="3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Johnny Huang</a:t>
            </a:r>
            <a:endParaRPr lang="zh-TW" altLang="en-US" sz="4000" b="1" spc="3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857747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D5B42581-586B-465F-A966-BEF4FD6A73A9}"/>
              </a:ext>
            </a:extLst>
          </p:cNvPr>
          <p:cNvSpPr/>
          <p:nvPr/>
        </p:nvSpPr>
        <p:spPr>
          <a:xfrm>
            <a:off x="1848684" y="1307819"/>
            <a:ext cx="8494633" cy="32127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TW" altLang="en-US" sz="7200" b="1" dirty="0">
                <a:latin typeface="+mj-ea"/>
                <a:ea typeface="+mj-ea"/>
              </a:rPr>
              <a:t>天下熙熙，皆為利</a:t>
            </a:r>
            <a:r>
              <a:rPr lang="zh-TW" altLang="en-US" sz="7200" b="1" dirty="0" smtClean="0">
                <a:latin typeface="+mj-ea"/>
                <a:ea typeface="+mj-ea"/>
              </a:rPr>
              <a:t>來</a:t>
            </a:r>
            <a:endParaRPr lang="en-US" altLang="zh-TW" sz="7200" b="1" dirty="0" smtClean="0">
              <a:latin typeface="+mj-ea"/>
              <a:ea typeface="+mj-ea"/>
            </a:endParaRPr>
          </a:p>
          <a:p>
            <a:pPr algn="ctr">
              <a:lnSpc>
                <a:spcPct val="150000"/>
              </a:lnSpc>
            </a:pPr>
            <a:r>
              <a:rPr lang="zh-TW" altLang="en-US" sz="7200" b="1" dirty="0" smtClean="0">
                <a:latin typeface="+mj-ea"/>
                <a:ea typeface="+mj-ea"/>
              </a:rPr>
              <a:t>天下</a:t>
            </a:r>
            <a:r>
              <a:rPr lang="zh-TW" altLang="en-US" sz="7200" b="1" dirty="0">
                <a:latin typeface="+mj-ea"/>
                <a:ea typeface="+mj-ea"/>
              </a:rPr>
              <a:t>壤壤，皆為利往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3E1E090C-1DA6-4968-8ABB-399A31EFC587}"/>
              </a:ext>
            </a:extLst>
          </p:cNvPr>
          <p:cNvSpPr/>
          <p:nvPr/>
        </p:nvSpPr>
        <p:spPr>
          <a:xfrm>
            <a:off x="3048000" y="5633404"/>
            <a:ext cx="6096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zh-TW" altLang="en-US" sz="4000" b="1" dirty="0">
                <a:latin typeface="+mj-ea"/>
                <a:ea typeface="+mj-ea"/>
              </a:rPr>
              <a:t>司馬遷</a:t>
            </a:r>
            <a:r>
              <a:rPr lang="en-US" altLang="zh-TW" sz="4000" b="1" dirty="0">
                <a:latin typeface="+mj-ea"/>
                <a:ea typeface="+mj-ea"/>
              </a:rPr>
              <a:t>《</a:t>
            </a:r>
            <a:r>
              <a:rPr lang="zh-TW" altLang="en-US" sz="4000" b="1" dirty="0">
                <a:latin typeface="+mj-ea"/>
                <a:ea typeface="+mj-ea"/>
              </a:rPr>
              <a:t>史記</a:t>
            </a:r>
            <a:r>
              <a:rPr lang="en-US" altLang="zh-TW" sz="4000" b="1" dirty="0">
                <a:latin typeface="+mj-ea"/>
                <a:ea typeface="+mj-ea"/>
              </a:rPr>
              <a:t>·</a:t>
            </a:r>
            <a:r>
              <a:rPr lang="zh-TW" altLang="en-US" sz="4000" b="1" dirty="0">
                <a:latin typeface="+mj-ea"/>
                <a:ea typeface="+mj-ea"/>
              </a:rPr>
              <a:t>貨殖列傳</a:t>
            </a:r>
            <a:r>
              <a:rPr lang="en-US" altLang="zh-TW" sz="4000" b="1" dirty="0">
                <a:latin typeface="+mj-ea"/>
                <a:ea typeface="+mj-ea"/>
              </a:rPr>
              <a:t>》</a:t>
            </a:r>
          </a:p>
          <a:p>
            <a:r>
              <a:rPr lang="zh-TW" altLang="en-US" sz="2800" b="1" dirty="0">
                <a:latin typeface="+mj-ea"/>
                <a:ea typeface="+mj-ea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98178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3293DC1-20CD-4947-82CC-B1341E29AD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3602" y="-475885"/>
            <a:ext cx="10334111" cy="7333885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74CB67F8-3CC8-43C8-9D86-DB1A8A00EE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602" y="3987454"/>
            <a:ext cx="9144793" cy="25910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08604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2D3F9FD-88E1-44E1-81A3-2FAA997741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1800"/>
            <a:ext cx="12192000" cy="59944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86D07D3F-5EA1-41AB-BB23-D50B5E0BC8C4}"/>
              </a:ext>
            </a:extLst>
          </p:cNvPr>
          <p:cNvSpPr/>
          <p:nvPr/>
        </p:nvSpPr>
        <p:spPr>
          <a:xfrm>
            <a:off x="3431097" y="3112316"/>
            <a:ext cx="4521666" cy="46139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41043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46000">
              <a:schemeClr val="tx1">
                <a:lumMod val="85000"/>
                <a:lumOff val="1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3244" y="2524232"/>
            <a:ext cx="4168623" cy="715560"/>
          </a:xfrm>
          <a:prstGeom prst="rect">
            <a:avLst/>
          </a:prstGeom>
        </p:spPr>
        <p:txBody>
          <a:bodyPr wrap="square" lIns="68496" tIns="34280" rIns="68496" bIns="34280">
            <a:spAutoFit/>
          </a:bodyPr>
          <a:lstStyle/>
          <a:p>
            <a:pPr marL="0" marR="0" lvl="0" indent="0" algn="l" defTabSz="68486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endParaRPr kumimoji="0" lang="en-US" sz="2800" b="0" i="0" u="none" strike="noStrike" kern="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CA7460D7-88B7-4D07-B439-D27C26591B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335" y="1484495"/>
            <a:ext cx="4850473" cy="5344412"/>
          </a:xfrm>
          <a:prstGeom prst="rect">
            <a:avLst/>
          </a:prstGeom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C69C18E4-0521-4B7D-A677-850107B56823}"/>
              </a:ext>
            </a:extLst>
          </p:cNvPr>
          <p:cNvSpPr txBox="1"/>
          <p:nvPr/>
        </p:nvSpPr>
        <p:spPr>
          <a:xfrm>
            <a:off x="206321" y="511666"/>
            <a:ext cx="556667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美安公司的</a:t>
            </a:r>
            <a:r>
              <a:rPr kumimoji="0" lang="en-US" altLang="zh-TW" sz="4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BIG WHY</a:t>
            </a:r>
            <a:endParaRPr kumimoji="0" lang="zh-TW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86222354-20C7-4B19-A769-F8CA1C2211AB}"/>
              </a:ext>
            </a:extLst>
          </p:cNvPr>
          <p:cNvSpPr txBox="1"/>
          <p:nvPr/>
        </p:nvSpPr>
        <p:spPr>
          <a:xfrm>
            <a:off x="5602310" y="1519769"/>
            <a:ext cx="6483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創造四贏的商業模式</a:t>
            </a: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E43691AB-C491-4B4C-898A-A4AC259A0ADA}"/>
              </a:ext>
            </a:extLst>
          </p:cNvPr>
          <p:cNvSpPr txBox="1"/>
          <p:nvPr/>
        </p:nvSpPr>
        <p:spPr>
          <a:xfrm>
            <a:off x="5602310" y="3159157"/>
            <a:ext cx="6381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改變人們的購物模式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F5CE535-A0A8-4701-9329-D229055D9826}"/>
              </a:ext>
            </a:extLst>
          </p:cNvPr>
          <p:cNvSpPr txBox="1"/>
          <p:nvPr/>
        </p:nvSpPr>
        <p:spPr>
          <a:xfrm>
            <a:off x="5581534" y="4660378"/>
            <a:ext cx="6381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創造未來的新經濟</a:t>
            </a:r>
          </a:p>
        </p:txBody>
      </p:sp>
    </p:spTree>
    <p:extLst>
      <p:ext uri="{BB962C8B-B14F-4D97-AF65-F5344CB8AC3E}">
        <p14:creationId xmlns:p14="http://schemas.microsoft.com/office/powerpoint/2010/main" val="420608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46000">
              <a:schemeClr val="tx1">
                <a:lumMod val="85000"/>
                <a:lumOff val="1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679144" y="2353392"/>
            <a:ext cx="4121616" cy="4495521"/>
            <a:chOff x="6573666" y="1994474"/>
            <a:chExt cx="3692768" cy="4375357"/>
          </a:xfrm>
        </p:grpSpPr>
        <p:grpSp>
          <p:nvGrpSpPr>
            <p:cNvPr id="63" name="Group 62"/>
            <p:cNvGrpSpPr/>
            <p:nvPr/>
          </p:nvGrpSpPr>
          <p:grpSpPr>
            <a:xfrm>
              <a:off x="6794283" y="1994474"/>
              <a:ext cx="3251535" cy="4061295"/>
              <a:chOff x="7286651" y="1584166"/>
              <a:chExt cx="3251535" cy="4061295"/>
            </a:xfrm>
          </p:grpSpPr>
          <p:grpSp>
            <p:nvGrpSpPr>
              <p:cNvPr id="64" name="Group 63"/>
              <p:cNvGrpSpPr/>
              <p:nvPr/>
            </p:nvGrpSpPr>
            <p:grpSpPr>
              <a:xfrm>
                <a:off x="7286653" y="1584166"/>
                <a:ext cx="3251533" cy="3181207"/>
                <a:chOff x="4165600" y="1320800"/>
                <a:chExt cx="4223657" cy="4165600"/>
              </a:xfrm>
            </p:grpSpPr>
            <p:sp>
              <p:nvSpPr>
                <p:cNvPr id="68" name="Donut 67"/>
                <p:cNvSpPr/>
                <p:nvPr/>
              </p:nvSpPr>
              <p:spPr>
                <a:xfrm>
                  <a:off x="4165600" y="1320800"/>
                  <a:ext cx="4223657" cy="4165600"/>
                </a:xfrm>
                <a:prstGeom prst="donut">
                  <a:avLst>
                    <a:gd name="adj" fmla="val 17822"/>
                  </a:avLst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48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Oval 68"/>
                <p:cNvSpPr/>
                <p:nvPr/>
              </p:nvSpPr>
              <p:spPr>
                <a:xfrm>
                  <a:off x="5591628" y="2717800"/>
                  <a:ext cx="1371600" cy="1371600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accent6">
                        <a:lumMod val="40000"/>
                        <a:lumOff val="60000"/>
                      </a:schemeClr>
                    </a:gs>
                    <a:gs pos="46000">
                      <a:schemeClr val="accent6">
                        <a:lumMod val="95000"/>
                        <a:lumOff val="5000"/>
                      </a:schemeClr>
                    </a:gs>
                    <a:gs pos="100000">
                      <a:schemeClr val="accent6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48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65" name="Rectangle 64"/>
              <p:cNvSpPr/>
              <p:nvPr/>
            </p:nvSpPr>
            <p:spPr>
              <a:xfrm>
                <a:off x="7286652" y="1927614"/>
                <a:ext cx="3251534" cy="3181207"/>
              </a:xfrm>
              <a:prstGeom prst="rect">
                <a:avLst/>
              </a:prstGeom>
            </p:spPr>
            <p:txBody>
              <a:bodyPr wrap="none">
                <a:prstTxWarp prst="textArchUp">
                  <a:avLst>
                    <a:gd name="adj" fmla="val 13887084"/>
                  </a:avLst>
                </a:prstTxWarp>
                <a:spAutoFit/>
              </a:bodyPr>
              <a:lstStyle/>
              <a:p>
                <a:pPr marL="0" marR="0" lvl="0" indent="0" algn="ctr" defTabSz="6848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What</a:t>
                </a:r>
              </a:p>
            </p:txBody>
          </p:sp>
          <p:sp>
            <p:nvSpPr>
              <p:cNvPr id="66" name="Rectangle 65"/>
              <p:cNvSpPr/>
              <p:nvPr/>
            </p:nvSpPr>
            <p:spPr>
              <a:xfrm>
                <a:off x="8583307" y="2977524"/>
                <a:ext cx="650892" cy="3894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48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Why</a:t>
                </a:r>
                <a:endParaRPr kumimoji="0" lang="en-US" sz="1050" b="1" i="0" u="none" strike="noStrike" kern="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7" name="Rectangle 66"/>
              <p:cNvSpPr/>
              <p:nvPr/>
            </p:nvSpPr>
            <p:spPr>
              <a:xfrm>
                <a:off x="7286651" y="2464254"/>
                <a:ext cx="3251534" cy="3181207"/>
              </a:xfrm>
              <a:prstGeom prst="rect">
                <a:avLst/>
              </a:prstGeom>
            </p:spPr>
            <p:txBody>
              <a:bodyPr wrap="none">
                <a:prstTxWarp prst="textArchUp">
                  <a:avLst>
                    <a:gd name="adj" fmla="val 13887084"/>
                  </a:avLst>
                </a:prstTxWarp>
                <a:spAutoFit/>
              </a:bodyPr>
              <a:lstStyle/>
              <a:p>
                <a:pPr marL="0" marR="0" lvl="0" indent="0" algn="ctr" defTabSz="6848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How</a:t>
                </a:r>
              </a:p>
            </p:txBody>
          </p:sp>
        </p:grpSp>
        <p:sp>
          <p:nvSpPr>
            <p:cNvPr id="70" name="TextBox 69"/>
            <p:cNvSpPr txBox="1"/>
            <p:nvPr/>
          </p:nvSpPr>
          <p:spPr>
            <a:xfrm>
              <a:off x="6573666" y="5680867"/>
              <a:ext cx="3692768" cy="688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4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solidFill>
                      <a:srgbClr val="00A9FC"/>
                    </a:solidFill>
                  </a:ln>
                  <a:solidFill>
                    <a:srgbClr val="00A9F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Your Golden Circle </a:t>
              </a:r>
            </a:p>
            <a:p>
              <a:pPr marL="0" marR="0" lvl="0" indent="0" algn="ctr" defTabSz="684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solidFill>
                      <a:srgbClr val="00A9FC"/>
                    </a:solidFill>
                  </a:ln>
                  <a:solidFill>
                    <a:srgbClr val="00A9FC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And WHY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419366" y="2353391"/>
            <a:ext cx="4200124" cy="4495521"/>
            <a:chOff x="1649972" y="1994474"/>
            <a:chExt cx="3763108" cy="4375357"/>
          </a:xfrm>
        </p:grpSpPr>
        <p:grpSp>
          <p:nvGrpSpPr>
            <p:cNvPr id="56" name="Group 55"/>
            <p:cNvGrpSpPr/>
            <p:nvPr/>
          </p:nvGrpSpPr>
          <p:grpSpPr>
            <a:xfrm>
              <a:off x="1905759" y="1994474"/>
              <a:ext cx="3251535" cy="4061295"/>
              <a:chOff x="7286651" y="1584166"/>
              <a:chExt cx="3251535" cy="4061295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7286653" y="1584166"/>
                <a:ext cx="3251533" cy="3181207"/>
                <a:chOff x="4165600" y="1320800"/>
                <a:chExt cx="4223657" cy="4165600"/>
              </a:xfrm>
            </p:grpSpPr>
            <p:sp>
              <p:nvSpPr>
                <p:cNvPr id="61" name="Donut 60"/>
                <p:cNvSpPr/>
                <p:nvPr/>
              </p:nvSpPr>
              <p:spPr>
                <a:xfrm>
                  <a:off x="4165600" y="1320800"/>
                  <a:ext cx="4223657" cy="4165600"/>
                </a:xfrm>
                <a:prstGeom prst="donut">
                  <a:avLst>
                    <a:gd name="adj" fmla="val 17822"/>
                  </a:avLst>
                </a:prstGeom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46000">
                      <a:schemeClr val="accent5">
                        <a:lumMod val="95000"/>
                        <a:lumOff val="5000"/>
                      </a:schemeClr>
                    </a:gs>
                    <a:gs pos="100000">
                      <a:schemeClr val="accent5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48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5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62" name="Oval 61"/>
                <p:cNvSpPr/>
                <p:nvPr/>
              </p:nvSpPr>
              <p:spPr>
                <a:xfrm>
                  <a:off x="5591628" y="2717800"/>
                  <a:ext cx="1371600" cy="1371600"/>
                </a:xfrm>
                <a:prstGeom prst="ellipse">
                  <a:avLst/>
                </a:prstGeom>
                <a:gradFill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46000">
                      <a:schemeClr val="accent5">
                        <a:lumMod val="95000"/>
                        <a:lumOff val="5000"/>
                      </a:schemeClr>
                    </a:gs>
                    <a:gs pos="100000">
                      <a:schemeClr val="accent5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</a:gradFill>
                <a:ln>
                  <a:noFill/>
                </a:ln>
                <a:effectLst>
                  <a:outerShdw blurRad="149987" dist="250190" dir="8460000" algn="ctr">
                    <a:srgbClr val="000000">
                      <a:alpha val="28000"/>
                    </a:srgbClr>
                  </a:outerShdw>
                </a:effectLst>
                <a:scene3d>
                  <a:camera prst="orthographicFront">
                    <a:rot lat="0" lon="0" rev="0"/>
                  </a:camera>
                  <a:lightRig rig="contrasting" dir="t">
                    <a:rot lat="0" lon="0" rev="1500000"/>
                  </a:lightRig>
                </a:scene3d>
                <a:sp3d prstMaterial="metal">
                  <a:bevelT w="88900" h="88900"/>
                </a:sp3d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4864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58" name="Rectangle 57"/>
              <p:cNvSpPr/>
              <p:nvPr/>
            </p:nvSpPr>
            <p:spPr>
              <a:xfrm>
                <a:off x="7286652" y="1927614"/>
                <a:ext cx="3251534" cy="3181207"/>
              </a:xfrm>
              <a:prstGeom prst="rect">
                <a:avLst/>
              </a:prstGeom>
            </p:spPr>
            <p:txBody>
              <a:bodyPr wrap="none">
                <a:prstTxWarp prst="textArchUp">
                  <a:avLst>
                    <a:gd name="adj" fmla="val 13887084"/>
                  </a:avLst>
                </a:prstTxWarp>
                <a:spAutoFit/>
              </a:bodyPr>
              <a:lstStyle/>
              <a:p>
                <a:pPr marL="0" marR="0" lvl="0" indent="0" algn="ctr" defTabSz="6848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solidFill>
                        <a:prstClr val="black">
                          <a:lumMod val="75000"/>
                          <a:lumOff val="2500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What</a:t>
                </a:r>
              </a:p>
            </p:txBody>
          </p:sp>
          <p:sp>
            <p:nvSpPr>
              <p:cNvPr id="59" name="Rectangle 58"/>
              <p:cNvSpPr/>
              <p:nvPr/>
            </p:nvSpPr>
            <p:spPr>
              <a:xfrm>
                <a:off x="8583307" y="2977524"/>
                <a:ext cx="650892" cy="3894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6848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</a:ln>
                    <a:solidFill>
                      <a:prstClr val="black">
                        <a:lumMod val="75000"/>
                        <a:lumOff val="25000"/>
                      </a:prstClr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Why</a:t>
                </a:r>
                <a:endParaRPr kumimoji="0" lang="en-US" sz="1050" b="1" i="0" u="none" strike="noStrike" kern="0" cap="none" spc="0" normalizeH="0" baseline="0" noProof="0" dirty="0">
                  <a:ln>
                    <a:solidFill>
                      <a:prstClr val="black">
                        <a:lumMod val="85000"/>
                        <a:lumOff val="15000"/>
                      </a:prstClr>
                    </a:solidFill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0" name="Rectangle 59"/>
              <p:cNvSpPr/>
              <p:nvPr/>
            </p:nvSpPr>
            <p:spPr>
              <a:xfrm>
                <a:off x="7286651" y="2464254"/>
                <a:ext cx="3251534" cy="3181207"/>
              </a:xfrm>
              <a:prstGeom prst="rect">
                <a:avLst/>
              </a:prstGeom>
            </p:spPr>
            <p:txBody>
              <a:bodyPr wrap="none">
                <a:prstTxWarp prst="textArchUp">
                  <a:avLst>
                    <a:gd name="adj" fmla="val 13887084"/>
                  </a:avLst>
                </a:prstTxWarp>
                <a:spAutoFit/>
              </a:bodyPr>
              <a:lstStyle/>
              <a:p>
                <a:pPr marL="0" marR="0" lvl="0" indent="0" algn="ctr" defTabSz="684864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cs typeface="Arial" panose="020B0604020202020204" pitchFamily="34" charset="0"/>
                  </a:rPr>
                  <a:t>How</a:t>
                </a: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1649972" y="5680867"/>
              <a:ext cx="3763108" cy="6889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684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solidFill>
                      <a:srgbClr val="FFBE00"/>
                    </a:solidFill>
                  </a:ln>
                  <a:solidFill>
                    <a:srgbClr val="FFBE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UnFranchise Golden Circle </a:t>
              </a:r>
            </a:p>
            <a:p>
              <a:pPr marL="0" marR="0" lvl="0" indent="0" algn="ctr" defTabSz="684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0" cap="none" spc="0" normalizeH="0" baseline="0" noProof="0" dirty="0">
                  <a:ln>
                    <a:solidFill>
                      <a:srgbClr val="FFBE00"/>
                    </a:solidFill>
                  </a:ln>
                  <a:solidFill>
                    <a:srgbClr val="FFBE00"/>
                  </a:solidFill>
                  <a:effectLst/>
                  <a:uLnTx/>
                  <a:uFillTx/>
                  <a:latin typeface="Arial" panose="020B0604020202020204" pitchFamily="34" charset="0"/>
                  <a:ea typeface="Tahoma" panose="020B0604030504040204" pitchFamily="34" charset="0"/>
                  <a:cs typeface="Arial" panose="020B0604020202020204" pitchFamily="34" charset="0"/>
                </a:rPr>
                <a:t>And WHY</a:t>
              </a:r>
            </a:p>
          </p:txBody>
        </p:sp>
      </p:grpSp>
      <p:sp>
        <p:nvSpPr>
          <p:cNvPr id="4" name="Left-Right Arrow 3"/>
          <p:cNvSpPr/>
          <p:nvPr/>
        </p:nvSpPr>
        <p:spPr>
          <a:xfrm>
            <a:off x="4967410" y="3696786"/>
            <a:ext cx="2311776" cy="681133"/>
          </a:xfrm>
          <a:prstGeom prst="leftRightArrow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80" rIns="68496" bIns="34280" rtlCol="0" anchor="ctr"/>
          <a:lstStyle/>
          <a:p>
            <a:pPr marL="0" marR="0" lvl="0" indent="0" algn="ctr" defTabSz="6848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3E913B3F-4E2E-4132-8C79-D2F3313907C2}"/>
              </a:ext>
            </a:extLst>
          </p:cNvPr>
          <p:cNvSpPr txBox="1"/>
          <p:nvPr/>
        </p:nvSpPr>
        <p:spPr>
          <a:xfrm>
            <a:off x="1078174" y="311422"/>
            <a:ext cx="98127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當你的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WHY</a:t>
            </a: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與公司的</a:t>
            </a:r>
            <a:r>
              <a:rPr lang="en-US" altLang="zh-TW" sz="6000" b="1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WHY 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結合在一起</a:t>
            </a: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…..</a:t>
            </a:r>
            <a:endParaRPr kumimoji="0" lang="zh-TW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6010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46000">
              <a:schemeClr val="tx1">
                <a:lumMod val="85000"/>
                <a:lumOff val="1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/>
          <p:cNvGrpSpPr/>
          <p:nvPr/>
        </p:nvGrpSpPr>
        <p:grpSpPr>
          <a:xfrm>
            <a:off x="7936834" y="1482767"/>
            <a:ext cx="3502820" cy="3471304"/>
            <a:chOff x="3393833" y="1560174"/>
            <a:chExt cx="3351165" cy="3312056"/>
          </a:xfrm>
        </p:grpSpPr>
        <p:sp>
          <p:nvSpPr>
            <p:cNvPr id="42" name="Oval 41"/>
            <p:cNvSpPr/>
            <p:nvPr/>
          </p:nvSpPr>
          <p:spPr>
            <a:xfrm>
              <a:off x="3393833" y="1560174"/>
              <a:ext cx="3351165" cy="3312056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  <a:scene3d>
              <a:camera prst="orthographicFront"/>
              <a:lightRig rig="sunset" dir="t"/>
            </a:scene3d>
            <a:sp3d prstMaterial="dkEdge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3" name="Donut 42"/>
            <p:cNvSpPr/>
            <p:nvPr/>
          </p:nvSpPr>
          <p:spPr>
            <a:xfrm>
              <a:off x="3393833" y="1560174"/>
              <a:ext cx="3351165" cy="3312056"/>
            </a:xfrm>
            <a:prstGeom prst="donut">
              <a:avLst>
                <a:gd name="adj" fmla="val 17822"/>
              </a:avLst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/>
            </a:scene3d>
            <a:sp3d prstMaterial="metal">
              <a:bevelT w="88900" h="889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marL="0" marR="0" lvl="0" indent="0" algn="ctr" defTabSz="684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99" b="0" i="0" u="none" strike="noStrike" kern="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Lucida Grande"/>
                  <a:ea typeface="+mn-ea"/>
                  <a:cs typeface="+mn-cs"/>
                </a:rPr>
                <a:t>                             Companies How</a:t>
              </a:r>
            </a:p>
            <a:p>
              <a:pPr marL="0" marR="0" lvl="0" indent="0" algn="ctr" defTabSz="684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ucida Grande"/>
                <a:ea typeface="+mn-ea"/>
                <a:cs typeface="+mn-cs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4525283" y="2670924"/>
              <a:ext cx="1088265" cy="1090555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7470963" y="1825578"/>
            <a:ext cx="3502820" cy="3471304"/>
            <a:chOff x="3393833" y="1560174"/>
            <a:chExt cx="3351165" cy="3312056"/>
          </a:xfrm>
          <a:effectLst>
            <a:outerShdw blurRad="342900" dist="38100" dir="18900000" sx="102000" sy="102000" algn="bl" rotWithShape="0">
              <a:prstClr val="black">
                <a:alpha val="40000"/>
              </a:prstClr>
            </a:outerShdw>
          </a:effectLst>
        </p:grpSpPr>
        <p:sp>
          <p:nvSpPr>
            <p:cNvPr id="2" name="Oval 1"/>
            <p:cNvSpPr/>
            <p:nvPr/>
          </p:nvSpPr>
          <p:spPr>
            <a:xfrm>
              <a:off x="3936242" y="2146531"/>
              <a:ext cx="2253733" cy="2147014"/>
            </a:xfrm>
            <a:prstGeom prst="ellips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marL="0" marR="0" lvl="0" indent="0" algn="ctr" defTabSz="684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99" b="0" i="0" u="none" strike="noStrike" kern="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Lucida Grande"/>
                  <a:ea typeface="+mn-ea"/>
                  <a:cs typeface="+mn-cs"/>
                </a:rPr>
                <a:t>                 Your What</a:t>
              </a:r>
            </a:p>
          </p:txBody>
        </p:sp>
        <p:sp>
          <p:nvSpPr>
            <p:cNvPr id="39" name="Donut 38"/>
            <p:cNvSpPr/>
            <p:nvPr/>
          </p:nvSpPr>
          <p:spPr>
            <a:xfrm>
              <a:off x="3393833" y="1560174"/>
              <a:ext cx="3351165" cy="3312056"/>
            </a:xfrm>
            <a:prstGeom prst="donut">
              <a:avLst>
                <a:gd name="adj" fmla="val 17822"/>
              </a:avLst>
            </a:prstGeom>
            <a:gradFill flip="none" rotWithShape="1">
              <a:gsLst>
                <a:gs pos="0">
                  <a:schemeClr val="accent2">
                    <a:lumMod val="40000"/>
                    <a:lumOff val="60000"/>
                  </a:schemeClr>
                </a:gs>
                <a:gs pos="46000">
                  <a:schemeClr val="accent2">
                    <a:lumMod val="95000"/>
                    <a:lumOff val="5000"/>
                  </a:schemeClr>
                </a:gs>
                <a:gs pos="100000">
                  <a:schemeClr val="accent2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>
              <a:prstTxWarp prst="textArchUp">
                <a:avLst/>
              </a:prstTxWarp>
            </a:bodyPr>
            <a:lstStyle/>
            <a:p>
              <a:pPr marL="0" marR="0" lvl="0" indent="0" algn="ctr" defTabSz="684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99" b="0" i="0" u="none" strike="noStrike" kern="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Lucida Grande"/>
                  <a:ea typeface="+mn-ea"/>
                  <a:cs typeface="+mn-cs"/>
                </a:rPr>
                <a:t>                      Your How</a:t>
              </a:r>
            </a:p>
            <a:p>
              <a:pPr marL="0" marR="0" lvl="0" indent="0" algn="ctr" defTabSz="684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00" b="0" i="0" u="none" strike="noStrike" kern="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Lucida Grande"/>
                <a:ea typeface="+mn-ea"/>
                <a:cs typeface="+mn-cs"/>
              </a:endParaRPr>
            </a:p>
          </p:txBody>
        </p:sp>
        <p:sp>
          <p:nvSpPr>
            <p:cNvPr id="40" name="Oval 39"/>
            <p:cNvSpPr/>
            <p:nvPr/>
          </p:nvSpPr>
          <p:spPr>
            <a:xfrm>
              <a:off x="4525283" y="2670924"/>
              <a:ext cx="1088265" cy="1090555"/>
            </a:xfrm>
            <a:prstGeom prst="ellipse">
              <a:avLst/>
            </a:pr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60000"/>
                  </a:schemeClr>
                </a:gs>
              </a:gsLst>
              <a:path path="circle">
                <a:fillToRect l="50000" t="130000" r="50000" b="-30000"/>
              </a:path>
              <a:tileRect/>
            </a:gradFill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68486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0" i="0" u="none" strike="noStrike" kern="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Lucida Grande"/>
                  <a:ea typeface="+mn-ea"/>
                  <a:cs typeface="+mn-cs"/>
                </a:rPr>
                <a:t>Your Why</a:t>
              </a:r>
            </a:p>
          </p:txBody>
        </p:sp>
      </p:grpSp>
      <p:sp>
        <p:nvSpPr>
          <p:cNvPr id="4" name="Rectangle 3"/>
          <p:cNvSpPr/>
          <p:nvPr/>
        </p:nvSpPr>
        <p:spPr>
          <a:xfrm>
            <a:off x="1663682" y="2524232"/>
            <a:ext cx="4168623" cy="960499"/>
          </a:xfrm>
          <a:prstGeom prst="rect">
            <a:avLst/>
          </a:prstGeom>
        </p:spPr>
        <p:txBody>
          <a:bodyPr wrap="square" lIns="68496" tIns="34280" rIns="68496" bIns="34280">
            <a:spAutoFit/>
          </a:bodyPr>
          <a:lstStyle/>
          <a:p>
            <a:pPr marL="0" marR="0" lvl="0" indent="0" algn="l" defTabSz="68486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sz="4400" b="0" i="0" u="none" strike="noStrike" kern="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5456AFF1-A5B9-4110-80FA-C62215C13DB7}"/>
              </a:ext>
            </a:extLst>
          </p:cNvPr>
          <p:cNvSpPr/>
          <p:nvPr/>
        </p:nvSpPr>
        <p:spPr>
          <a:xfrm>
            <a:off x="106187" y="2459504"/>
            <a:ext cx="7109639" cy="28623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無堅不摧的創業能量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+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使命感</a:t>
            </a:r>
            <a:endParaRPr kumimoji="0" lang="en-US" altLang="zh-TW" sz="6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19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48000" y="-1"/>
            <a:ext cx="9144000" cy="5853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3657600" cy="210509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5094"/>
            <a:ext cx="3799840" cy="28498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1360" y="4327667"/>
            <a:ext cx="3393440" cy="254508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321527"/>
            <a:ext cx="3799840" cy="25069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9680" y="4321527"/>
            <a:ext cx="3342640" cy="250698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64800" y="4321527"/>
            <a:ext cx="17272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413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lizabethWeberWaterTower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12246187" cy="6855884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AFAB7-9C5D-3E4F-9549-E64226C26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87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JR_HooverDamn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219" y="-748949"/>
            <a:ext cx="12194219" cy="76069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4800" y="3593770"/>
            <a:ext cx="1719045" cy="1702461"/>
          </a:xfrm>
          <a:prstGeom prst="rect">
            <a:avLst/>
          </a:prstGeom>
          <a:effectLst/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6AFAB7-9C5D-3E4F-9549-E64226C26D3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529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13594" y="581460"/>
            <a:ext cx="9764811" cy="5695079"/>
          </a:xfrm>
          <a:prstGeom prst="rect">
            <a:avLst/>
          </a:prstGeom>
        </p:spPr>
      </p:pic>
      <p:sp>
        <p:nvSpPr>
          <p:cNvPr id="2" name="橢圓 1">
            <a:extLst>
              <a:ext uri="{FF2B5EF4-FFF2-40B4-BE49-F238E27FC236}">
                <a16:creationId xmlns:a16="http://schemas.microsoft.com/office/drawing/2014/main" id="{24639078-B5C1-44EB-A746-805327602CD7}"/>
              </a:ext>
            </a:extLst>
          </p:cNvPr>
          <p:cNvSpPr/>
          <p:nvPr/>
        </p:nvSpPr>
        <p:spPr>
          <a:xfrm>
            <a:off x="8196045" y="3884102"/>
            <a:ext cx="419450" cy="369115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5" name="橢圓 4">
            <a:extLst>
              <a:ext uri="{FF2B5EF4-FFF2-40B4-BE49-F238E27FC236}">
                <a16:creationId xmlns:a16="http://schemas.microsoft.com/office/drawing/2014/main" id="{25736938-F03B-4926-B974-8711B0A6F0E2}"/>
              </a:ext>
            </a:extLst>
          </p:cNvPr>
          <p:cNvSpPr/>
          <p:nvPr/>
        </p:nvSpPr>
        <p:spPr>
          <a:xfrm>
            <a:off x="8079998" y="3470942"/>
            <a:ext cx="419450" cy="369115"/>
          </a:xfrm>
          <a:prstGeom prst="ellipse">
            <a:avLst/>
          </a:prstGeom>
          <a:noFill/>
          <a:ln w="2857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橢圓 5">
            <a:extLst>
              <a:ext uri="{FF2B5EF4-FFF2-40B4-BE49-F238E27FC236}">
                <a16:creationId xmlns:a16="http://schemas.microsoft.com/office/drawing/2014/main" id="{FE81B87B-878C-473F-8DC8-672968D76499}"/>
              </a:ext>
            </a:extLst>
          </p:cNvPr>
          <p:cNvSpPr/>
          <p:nvPr/>
        </p:nvSpPr>
        <p:spPr>
          <a:xfrm>
            <a:off x="7340367" y="2155971"/>
            <a:ext cx="1557557" cy="1417739"/>
          </a:xfrm>
          <a:prstGeom prst="ellipse">
            <a:avLst/>
          </a:prstGeom>
          <a:noFill/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468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DCDDCD0E-953D-4868-991F-66D84D79B0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043" y="168362"/>
            <a:ext cx="9781913" cy="6521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55FD3D62-8187-4B66-A256-C793B3265D64}"/>
              </a:ext>
            </a:extLst>
          </p:cNvPr>
          <p:cNvSpPr txBox="1"/>
          <p:nvPr/>
        </p:nvSpPr>
        <p:spPr>
          <a:xfrm>
            <a:off x="10914077" y="201336"/>
            <a:ext cx="755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8843044-9A85-4824-BA1E-79BD2259B845}"/>
              </a:ext>
            </a:extLst>
          </p:cNvPr>
          <p:cNvSpPr txBox="1"/>
          <p:nvPr/>
        </p:nvSpPr>
        <p:spPr>
          <a:xfrm>
            <a:off x="4044468" y="386002"/>
            <a:ext cx="667042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000" b="1" dirty="0">
                <a:latin typeface="+mj-ea"/>
                <a:ea typeface="+mj-ea"/>
                <a:cs typeface="Arial" panose="020B0604020202020204" pitchFamily="34" charset="0"/>
              </a:rPr>
              <a:t>21</a:t>
            </a:r>
            <a:r>
              <a:rPr lang="zh-TW" altLang="en-US" sz="4000" b="1" dirty="0">
                <a:latin typeface="+mj-ea"/>
                <a:ea typeface="+mj-ea"/>
              </a:rPr>
              <a:t>世紀最有影響力人物之一</a:t>
            </a:r>
            <a:endParaRPr lang="en-US" altLang="zh-TW" sz="4000" b="1" dirty="0">
              <a:latin typeface="+mj-ea"/>
              <a:ea typeface="+mj-ea"/>
            </a:endParaRPr>
          </a:p>
          <a:p>
            <a:pPr algn="ctr"/>
            <a:r>
              <a:rPr lang="en-US" altLang="zh-TW" sz="3600" b="1" dirty="0">
                <a:latin typeface="+mj-ea"/>
                <a:ea typeface="+mj-ea"/>
              </a:rPr>
              <a:t>                                                   JR</a:t>
            </a:r>
            <a:endParaRPr lang="zh-TW" altLang="en-US" sz="3600" b="1" dirty="0">
              <a:latin typeface="+mj-ea"/>
              <a:ea typeface="+mj-ea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99A48BA-5025-4799-B0DB-E1BDA93847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5219" y="3201563"/>
            <a:ext cx="2494720" cy="3326294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37C9F7D-A76D-4A6D-B15E-FBCFA1C2C5B1}"/>
              </a:ext>
            </a:extLst>
          </p:cNvPr>
          <p:cNvSpPr/>
          <p:nvPr/>
        </p:nvSpPr>
        <p:spPr>
          <a:xfrm>
            <a:off x="2139193" y="4739780"/>
            <a:ext cx="1451295" cy="103184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005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9E6EBC61-A17E-4030-99D6-C5B3AAD508C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 l="-1" r="245" b="6544"/>
          <a:stretch/>
        </p:blipFill>
        <p:spPr>
          <a:xfrm>
            <a:off x="1524000" y="224405"/>
            <a:ext cx="9121629" cy="64091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4A07C156-B0BF-45BC-95E7-7D0756E724BC}"/>
              </a:ext>
            </a:extLst>
          </p:cNvPr>
          <p:cNvSpPr txBox="1"/>
          <p:nvPr/>
        </p:nvSpPr>
        <p:spPr>
          <a:xfrm>
            <a:off x="1753603" y="423087"/>
            <a:ext cx="8662422" cy="29392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>
                <a:latin typeface="+mj-ea"/>
                <a:ea typeface="+mj-ea"/>
              </a:rPr>
              <a:t>格局決定你的結局</a:t>
            </a:r>
            <a:endParaRPr lang="en-US" altLang="zh-TW" sz="8000" b="1" dirty="0">
              <a:latin typeface="+mj-ea"/>
              <a:ea typeface="+mj-ea"/>
            </a:endParaRPr>
          </a:p>
          <a:p>
            <a:pPr algn="ctr">
              <a:spcBef>
                <a:spcPts val="3000"/>
              </a:spcBef>
            </a:pPr>
            <a:r>
              <a:rPr lang="zh-TW" altLang="en-US" sz="8000" b="1" dirty="0">
                <a:latin typeface="+mj-ea"/>
                <a:ea typeface="+mj-ea"/>
              </a:rPr>
              <a:t>眼界決定你的世界</a:t>
            </a:r>
          </a:p>
        </p:txBody>
      </p:sp>
    </p:spTree>
    <p:extLst>
      <p:ext uri="{BB962C8B-B14F-4D97-AF65-F5344CB8AC3E}">
        <p14:creationId xmlns:p14="http://schemas.microsoft.com/office/powerpoint/2010/main" val="182253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5D1804-8CE0-4E06-A0D6-0F22CC5A1E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083"/>
          <a:stretch/>
        </p:blipFill>
        <p:spPr>
          <a:xfrm>
            <a:off x="1125749" y="2011175"/>
            <a:ext cx="9940489" cy="4748169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265BF225-649D-4602-B1EB-37D84FE6E7FE}"/>
              </a:ext>
            </a:extLst>
          </p:cNvPr>
          <p:cNvSpPr txBox="1"/>
          <p:nvPr/>
        </p:nvSpPr>
        <p:spPr>
          <a:xfrm>
            <a:off x="3428294" y="106737"/>
            <a:ext cx="5222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/>
              <a:t>團隊目標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57E3AE5-0EEB-44F4-8152-DF473CB84A30}"/>
              </a:ext>
            </a:extLst>
          </p:cNvPr>
          <p:cNvSpPr txBox="1"/>
          <p:nvPr/>
        </p:nvSpPr>
        <p:spPr>
          <a:xfrm>
            <a:off x="3257562" y="1068625"/>
            <a:ext cx="567686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000" b="1" dirty="0">
                <a:solidFill>
                  <a:srgbClr val="FF0000"/>
                </a:solidFill>
              </a:rPr>
              <a:t>強烈的目標意識</a:t>
            </a:r>
          </a:p>
        </p:txBody>
      </p:sp>
      <p:cxnSp>
        <p:nvCxnSpPr>
          <p:cNvPr id="6" name="直線單箭頭接點 5">
            <a:extLst>
              <a:ext uri="{FF2B5EF4-FFF2-40B4-BE49-F238E27FC236}">
                <a16:creationId xmlns:a16="http://schemas.microsoft.com/office/drawing/2014/main" id="{FA2A56DB-93D3-4620-8514-F0D348847DB2}"/>
              </a:ext>
            </a:extLst>
          </p:cNvPr>
          <p:cNvCxnSpPr>
            <a:cxnSpLocks/>
          </p:cNvCxnSpPr>
          <p:nvPr/>
        </p:nvCxnSpPr>
        <p:spPr>
          <a:xfrm flipV="1">
            <a:off x="6358856" y="1953413"/>
            <a:ext cx="3926048" cy="224947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642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8653271A-1B17-4C3D-AB1E-23A03160B2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9137" y="4234342"/>
            <a:ext cx="3543481" cy="2473833"/>
          </a:xfrm>
          <a:prstGeom prst="rect">
            <a:avLst/>
          </a:prstGeom>
        </p:spPr>
      </p:pic>
      <p:pic>
        <p:nvPicPr>
          <p:cNvPr id="4" name="Picture 2" descr="C:\Users\JOHNNY\Pictures\1.JPG">
            <a:extLst>
              <a:ext uri="{FF2B5EF4-FFF2-40B4-BE49-F238E27FC236}">
                <a16:creationId xmlns:a16="http://schemas.microsoft.com/office/drawing/2014/main" id="{0039CCDC-33AF-42F5-B8DA-C4CB90CE6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9137" y="1038909"/>
            <a:ext cx="3543481" cy="2473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94C09725-D64D-4792-8226-9EADF69E71E0}"/>
              </a:ext>
            </a:extLst>
          </p:cNvPr>
          <p:cNvSpPr/>
          <p:nvPr/>
        </p:nvSpPr>
        <p:spPr>
          <a:xfrm>
            <a:off x="6517089" y="433479"/>
            <a:ext cx="4135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cap="all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購物年金卓越成員</a:t>
            </a:r>
            <a:endParaRPr lang="en-US" altLang="zh-TW" sz="3600" b="1" cap="all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8F334B90-3E6C-40B2-9212-09F03035DEB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031" t="3642" r="13452" b="5408"/>
          <a:stretch/>
        </p:blipFill>
        <p:spPr>
          <a:xfrm>
            <a:off x="6831674" y="1038908"/>
            <a:ext cx="3506599" cy="2473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A6A7A27-E91F-49B2-A7A8-832842C7D0A9}"/>
              </a:ext>
            </a:extLst>
          </p:cNvPr>
          <p:cNvSpPr/>
          <p:nvPr/>
        </p:nvSpPr>
        <p:spPr>
          <a:xfrm>
            <a:off x="1334422" y="433479"/>
            <a:ext cx="45887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/>
            <a:r>
              <a:rPr lang="zh-TW" altLang="en-US" sz="3600" b="1" cap="all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卓越超連鎖</a:t>
            </a:r>
            <a:r>
              <a:rPr lang="en-US" altLang="zh-TW" sz="3600" b="1" cap="all" baseline="30000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®</a:t>
            </a:r>
            <a:r>
              <a:rPr lang="zh-TW" altLang="en-US" sz="3600" b="1" cap="all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店主計畫</a:t>
            </a:r>
            <a:endParaRPr lang="en-US" altLang="zh-TW" sz="3600" b="1" cap="all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B04E289-446C-4EB1-8190-BEFCC054B166}"/>
              </a:ext>
            </a:extLst>
          </p:cNvPr>
          <p:cNvSpPr/>
          <p:nvPr/>
        </p:nvSpPr>
        <p:spPr>
          <a:xfrm>
            <a:off x="2190522" y="3611932"/>
            <a:ext cx="2752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TW" sz="3600" b="1" cap="all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GMTSS</a:t>
            </a:r>
            <a:r>
              <a:rPr lang="zh-TW" altLang="en-US" sz="3600" b="1" cap="all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門票</a:t>
            </a:r>
            <a:endParaRPr lang="en-US" altLang="zh-TW" sz="3600" b="1" cap="all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2DD00196-D535-436C-92DE-1A6D538482FF}"/>
              </a:ext>
            </a:extLst>
          </p:cNvPr>
          <p:cNvSpPr/>
          <p:nvPr/>
        </p:nvSpPr>
        <p:spPr>
          <a:xfrm>
            <a:off x="6517087" y="3617961"/>
            <a:ext cx="41357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TW" altLang="en-US" sz="3600" b="1" cap="all" dirty="0">
                <a:solidFill>
                  <a:srgbClr val="FFFF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各項挑戰獎</a:t>
            </a:r>
            <a:endParaRPr lang="en-US" altLang="zh-TW" sz="3600" b="1" cap="all" dirty="0">
              <a:solidFill>
                <a:srgbClr val="FFFF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1945C65C-8435-4F3E-B4D1-2968AED4E7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97448" y="4135152"/>
            <a:ext cx="3506599" cy="2846512"/>
          </a:xfrm>
          <a:prstGeom prst="rect">
            <a:avLst/>
          </a:prstGeom>
        </p:spPr>
      </p:pic>
      <p:pic>
        <p:nvPicPr>
          <p:cNvPr id="14" name="圖片 13">
            <a:extLst>
              <a:ext uri="{FF2B5EF4-FFF2-40B4-BE49-F238E27FC236}">
                <a16:creationId xmlns:a16="http://schemas.microsoft.com/office/drawing/2014/main" id="{AFCE6954-C712-4412-BC87-874C6A2E6A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2949" y="4141181"/>
            <a:ext cx="3505504" cy="2847079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C18DA4C7-C562-42A7-82AD-D08CBD6E37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3264" y="4141181"/>
            <a:ext cx="3505504" cy="2847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8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方塊 1">
            <a:extLst>
              <a:ext uri="{FF2B5EF4-FFF2-40B4-BE49-F238E27FC236}">
                <a16:creationId xmlns:a16="http://schemas.microsoft.com/office/drawing/2014/main" id="{A4A0AC7E-F05E-47B2-B176-880FF3EAB8BB}"/>
              </a:ext>
            </a:extLst>
          </p:cNvPr>
          <p:cNvSpPr txBox="1"/>
          <p:nvPr/>
        </p:nvSpPr>
        <p:spPr>
          <a:xfrm>
            <a:off x="2987625" y="306817"/>
            <a:ext cx="61427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7200" b="1" dirty="0">
                <a:latin typeface="+mj-ea"/>
                <a:ea typeface="+mj-ea"/>
              </a:rPr>
              <a:t>團隊系統運作</a:t>
            </a: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80A3C1CA-CB9C-4EC8-9A22-F9F3514978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96" y="1887346"/>
            <a:ext cx="6091659" cy="101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6000" b="1" dirty="0">
                <a:solidFill>
                  <a:srgbClr val="FFFFFF"/>
                </a:solidFill>
                <a:latin typeface="+mj-ea"/>
                <a:ea typeface="+mj-ea"/>
                <a:cs typeface="Arial" panose="020B0604020202020204" pitchFamily="34" charset="0"/>
              </a:rPr>
              <a:t>Bigger </a:t>
            </a:r>
            <a:r>
              <a:rPr lang="zh-TW" altLang="en-US" sz="6000" b="1" dirty="0">
                <a:solidFill>
                  <a:srgbClr val="FFFFFF"/>
                </a:solidFill>
                <a:latin typeface="+mj-ea"/>
                <a:ea typeface="+mj-ea"/>
              </a:rPr>
              <a:t>更大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AD8F5D9-0309-4BFB-8CD9-FB147899D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96" y="3023889"/>
            <a:ext cx="6105092" cy="101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6000" b="1" dirty="0">
                <a:solidFill>
                  <a:srgbClr val="FFFFFF"/>
                </a:solidFill>
                <a:latin typeface="+mj-ea"/>
                <a:ea typeface="+mj-ea"/>
                <a:cs typeface="Arial" panose="020B0604020202020204" pitchFamily="34" charset="0"/>
              </a:rPr>
              <a:t>Better </a:t>
            </a:r>
            <a:r>
              <a:rPr lang="zh-TW" altLang="en-US" sz="6000" b="1" dirty="0">
                <a:solidFill>
                  <a:srgbClr val="FFFFFF"/>
                </a:solidFill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zh-TW" altLang="en-US" sz="6000" b="1" dirty="0">
                <a:solidFill>
                  <a:srgbClr val="FFFFFF"/>
                </a:solidFill>
                <a:latin typeface="+mj-ea"/>
                <a:ea typeface="+mj-ea"/>
              </a:rPr>
              <a:t>更好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E9DCC635-1183-46D5-9143-3538181E1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96" y="4160432"/>
            <a:ext cx="6033009" cy="101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6000" b="1" dirty="0">
                <a:solidFill>
                  <a:srgbClr val="FFFFFF"/>
                </a:solidFill>
                <a:latin typeface="+mj-ea"/>
                <a:ea typeface="+mj-ea"/>
                <a:cs typeface="Arial" panose="020B0604020202020204" pitchFamily="34" charset="0"/>
              </a:rPr>
              <a:t>Faster</a:t>
            </a:r>
            <a:r>
              <a:rPr lang="zh-TW" altLang="en-US" sz="6000" b="1" dirty="0">
                <a:solidFill>
                  <a:srgbClr val="FFFFFF"/>
                </a:solidFill>
                <a:latin typeface="+mj-ea"/>
                <a:ea typeface="+mj-ea"/>
                <a:cs typeface="Arial" panose="020B0604020202020204" pitchFamily="34" charset="0"/>
              </a:rPr>
              <a:t>  </a:t>
            </a:r>
            <a:r>
              <a:rPr lang="zh-TW" altLang="en-US" sz="6000" b="1" dirty="0">
                <a:solidFill>
                  <a:srgbClr val="FFFFFF"/>
                </a:solidFill>
                <a:latin typeface="+mj-ea"/>
                <a:ea typeface="+mj-ea"/>
              </a:rPr>
              <a:t>更快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E54964C0-0A1F-4861-AA18-F5A1D8675F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496" y="5296975"/>
            <a:ext cx="7058734" cy="1015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/>
            <a:r>
              <a:rPr lang="en-US" altLang="zh-TW" sz="6000" b="1" dirty="0">
                <a:solidFill>
                  <a:srgbClr val="FFFFFF"/>
                </a:solidFill>
                <a:latin typeface="+mj-ea"/>
                <a:ea typeface="+mj-ea"/>
                <a:cs typeface="Arial" panose="020B0604020202020204" pitchFamily="34" charset="0"/>
              </a:rPr>
              <a:t>Easier</a:t>
            </a:r>
            <a:r>
              <a:rPr lang="zh-TW" altLang="en-US" sz="6000" b="1" dirty="0">
                <a:solidFill>
                  <a:srgbClr val="FFFFFF"/>
                </a:solidFill>
                <a:latin typeface="+mj-ea"/>
                <a:ea typeface="+mj-ea"/>
                <a:cs typeface="Arial" panose="020B0604020202020204" pitchFamily="34" charset="0"/>
              </a:rPr>
              <a:t>  </a:t>
            </a:r>
            <a:r>
              <a:rPr lang="zh-TW" altLang="en-US" sz="6000" b="1" dirty="0">
                <a:solidFill>
                  <a:srgbClr val="FFFFFF"/>
                </a:solidFill>
                <a:latin typeface="+mj-ea"/>
                <a:ea typeface="+mj-ea"/>
              </a:rPr>
              <a:t>更容易</a:t>
            </a: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E3BD65A-F5BF-4722-A10B-F23785341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81227"/>
            <a:ext cx="5984577" cy="5230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23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6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7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80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22D9EA6-8C87-4A7E-BE29-D078C64D3113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+mj-lt"/>
                <a:ea typeface="PMingLiU" pitchFamily="18" charset="-120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Garamond" pitchFamily="18" charset="0"/>
                <a:ea typeface="PMingLiU" pitchFamily="18" charset="-12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Garamond" pitchFamily="18" charset="0"/>
                <a:ea typeface="PMingLiU" pitchFamily="18" charset="-12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Garamond" pitchFamily="18" charset="0"/>
                <a:ea typeface="PMingLiU" pitchFamily="18" charset="-12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Garamond" pitchFamily="18" charset="0"/>
                <a:ea typeface="PMingLiU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Garamond" pitchFamily="18" charset="0"/>
                <a:ea typeface="PMingLiU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Garamond" pitchFamily="18" charset="0"/>
                <a:ea typeface="PMingLiU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Garamond" pitchFamily="18" charset="0"/>
                <a:ea typeface="PMingLiU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 b="1">
                <a:solidFill>
                  <a:schemeClr val="tx2"/>
                </a:solidFill>
                <a:latin typeface="Garamond" pitchFamily="18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600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j-cs"/>
              </a:rPr>
              <a:t>物色 招募 推薦 跟進 流程</a:t>
            </a:r>
            <a:endParaRPr kumimoji="1" lang="en-US" altLang="zh-TW" sz="6000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j-cs"/>
            </a:endParaRPr>
          </a:p>
        </p:txBody>
      </p:sp>
      <p:sp>
        <p:nvSpPr>
          <p:cNvPr id="3" name="AutoShape 4">
            <a:extLst>
              <a:ext uri="{FF2B5EF4-FFF2-40B4-BE49-F238E27FC236}">
                <a16:creationId xmlns:a16="http://schemas.microsoft.com/office/drawing/2014/main" id="{9DD151E5-DF98-4B61-AD53-9860F8D7DA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5850" y="1596802"/>
            <a:ext cx="1727870" cy="57626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1.</a:t>
            </a:r>
            <a:r>
              <a:rPr kumimoji="0" lang="zh-TW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列名單</a:t>
            </a:r>
          </a:p>
        </p:txBody>
      </p:sp>
      <p:sp>
        <p:nvSpPr>
          <p:cNvPr id="4" name="AutoShape 5">
            <a:extLst>
              <a:ext uri="{FF2B5EF4-FFF2-40B4-BE49-F238E27FC236}">
                <a16:creationId xmlns:a16="http://schemas.microsoft.com/office/drawing/2014/main" id="{B80523CC-F108-4AFF-8979-A5B1ADA558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3886" y="1595088"/>
            <a:ext cx="1583532" cy="57626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2.</a:t>
            </a:r>
            <a:r>
              <a:rPr kumimoji="0" lang="zh-TW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ea"/>
                <a:ea typeface="+mj-ea"/>
                <a:cs typeface="+mn-cs"/>
              </a:rPr>
              <a:t>打電話</a:t>
            </a: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591D9A37-9E73-43B7-92A1-225B759ABF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1968" y="2751829"/>
            <a:ext cx="2139637" cy="62040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3.</a:t>
            </a:r>
            <a:r>
              <a:rPr kumimoji="0" lang="zh-TW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第一次面談</a:t>
            </a:r>
          </a:p>
        </p:txBody>
      </p:sp>
      <p:sp>
        <p:nvSpPr>
          <p:cNvPr id="6" name="AutoShape 7">
            <a:extLst>
              <a:ext uri="{FF2B5EF4-FFF2-40B4-BE49-F238E27FC236}">
                <a16:creationId xmlns:a16="http://schemas.microsoft.com/office/drawing/2014/main" id="{4EE30AA3-D3FF-4370-9F31-F4A68E86BA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001" y="4454822"/>
            <a:ext cx="2159604" cy="96458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4.</a:t>
            </a:r>
            <a:r>
              <a:rPr kumimoji="0" lang="zh-TW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家庭說明會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HBP</a:t>
            </a:r>
            <a:endParaRPr kumimoji="0" lang="en-US" altLang="zh-TW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7" name="AutoShape 8">
            <a:extLst>
              <a:ext uri="{FF2B5EF4-FFF2-40B4-BE49-F238E27FC236}">
                <a16:creationId xmlns:a16="http://schemas.microsoft.com/office/drawing/2014/main" id="{2C9D03EA-3790-4F7B-BBA3-F8AFEB47D2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7633" y="5630715"/>
            <a:ext cx="2071492" cy="932174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5.</a:t>
            </a:r>
            <a:r>
              <a:rPr kumimoji="0" lang="zh-TW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創業說明會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UBP</a:t>
            </a:r>
            <a:endParaRPr kumimoji="0" lang="en-US" altLang="zh-TW" sz="16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AutoShape 9">
            <a:extLst>
              <a:ext uri="{FF2B5EF4-FFF2-40B4-BE49-F238E27FC236}">
                <a16:creationId xmlns:a16="http://schemas.microsoft.com/office/drawing/2014/main" id="{FCD0B583-36E5-40B1-A1D7-1F88A5022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42442" y="5630715"/>
            <a:ext cx="2253236" cy="93217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6.</a:t>
            </a:r>
            <a:r>
              <a:rPr kumimoji="0" lang="zh-TW" altLang="en-US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全球</a:t>
            </a:r>
            <a:r>
              <a:rPr kumimoji="0" lang="zh-TW" alt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會議</a:t>
            </a:r>
            <a:r>
              <a:rPr lang="zh-TW" altLang="en-US" sz="2000" kern="0" dirty="0" smtClean="0">
                <a:solidFill>
                  <a:srgbClr val="FFFFFF"/>
                </a:solidFill>
                <a:latin typeface="+mj-ea"/>
                <a:ea typeface="+mj-ea"/>
              </a:rPr>
              <a:t>聯</a:t>
            </a:r>
            <a:r>
              <a:rPr kumimoji="0" lang="zh-TW" altLang="en-US" sz="200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盟</a:t>
            </a:r>
            <a:r>
              <a:rPr kumimoji="0" lang="zh-TW" altLang="en-US" sz="20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</a:rPr>
              <a:t>系統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GMTSS</a:t>
            </a:r>
            <a:endParaRPr kumimoji="0" lang="en-US" altLang="zh-TW" sz="200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AutoShape 10">
            <a:extLst>
              <a:ext uri="{FF2B5EF4-FFF2-40B4-BE49-F238E27FC236}">
                <a16:creationId xmlns:a16="http://schemas.microsoft.com/office/drawing/2014/main" id="{235ECDD6-3403-4D0E-9191-6E2C5C42B0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173" y="3824597"/>
            <a:ext cx="2451917" cy="4929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8.</a:t>
            </a:r>
            <a:r>
              <a:rPr kumimoji="0" lang="zh-TW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反對問題處理</a:t>
            </a:r>
          </a:p>
        </p:txBody>
      </p:sp>
      <p:sp>
        <p:nvSpPr>
          <p:cNvPr id="10" name="AutoShape 11">
            <a:extLst>
              <a:ext uri="{FF2B5EF4-FFF2-40B4-BE49-F238E27FC236}">
                <a16:creationId xmlns:a16="http://schemas.microsoft.com/office/drawing/2014/main" id="{F33142C3-37B7-4A1B-A150-16736BBAE9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7606" y="2300423"/>
            <a:ext cx="1971047" cy="492988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9.</a:t>
            </a:r>
            <a:r>
              <a:rPr kumimoji="0" lang="zh-TW" altLang="en-US" sz="28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加盟入會</a:t>
            </a:r>
          </a:p>
        </p:txBody>
      </p:sp>
      <p:sp>
        <p:nvSpPr>
          <p:cNvPr id="11" name="AutoShape 12">
            <a:extLst>
              <a:ext uri="{FF2B5EF4-FFF2-40B4-BE49-F238E27FC236}">
                <a16:creationId xmlns:a16="http://schemas.microsoft.com/office/drawing/2014/main" id="{1E55AF78-75C5-42C6-A6DD-EAD2A0019943}"/>
              </a:ext>
            </a:extLst>
          </p:cNvPr>
          <p:cNvSpPr>
            <a:spLocks noChangeArrowheads="1"/>
          </p:cNvSpPr>
          <p:nvPr/>
        </p:nvSpPr>
        <p:spPr bwMode="auto">
          <a:xfrm rot="20183303">
            <a:off x="3479290" y="1799647"/>
            <a:ext cx="576263" cy="360363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AACAE2">
                  <a:shade val="51000"/>
                  <a:satMod val="130000"/>
                </a:srgbClr>
              </a:gs>
              <a:gs pos="80000">
                <a:srgbClr val="AACAE2">
                  <a:shade val="93000"/>
                  <a:satMod val="130000"/>
                </a:srgbClr>
              </a:gs>
              <a:gs pos="100000">
                <a:srgbClr val="AACAE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2" name="AutoShape 13">
            <a:extLst>
              <a:ext uri="{FF2B5EF4-FFF2-40B4-BE49-F238E27FC236}">
                <a16:creationId xmlns:a16="http://schemas.microsoft.com/office/drawing/2014/main" id="{7E0EA99F-A9FC-4F5B-AE57-C9AC5D58F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95678" y="1703037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AACAE2">
                  <a:shade val="51000"/>
                  <a:satMod val="130000"/>
                </a:srgbClr>
              </a:gs>
              <a:gs pos="80000">
                <a:srgbClr val="AACAE2">
                  <a:shade val="93000"/>
                  <a:satMod val="130000"/>
                </a:srgbClr>
              </a:gs>
              <a:gs pos="100000">
                <a:srgbClr val="AACAE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3" name="AutoShape 14">
            <a:extLst>
              <a:ext uri="{FF2B5EF4-FFF2-40B4-BE49-F238E27FC236}">
                <a16:creationId xmlns:a16="http://schemas.microsoft.com/office/drawing/2014/main" id="{B83CFD15-B74B-45AA-98F8-C11DB1EFC19B}"/>
              </a:ext>
            </a:extLst>
          </p:cNvPr>
          <p:cNvSpPr>
            <a:spLocks noChangeArrowheads="1"/>
          </p:cNvSpPr>
          <p:nvPr/>
        </p:nvSpPr>
        <p:spPr bwMode="auto">
          <a:xfrm rot="2378953">
            <a:off x="8778194" y="2111943"/>
            <a:ext cx="576263" cy="360363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AACAE2">
                  <a:shade val="51000"/>
                  <a:satMod val="130000"/>
                </a:srgbClr>
              </a:gs>
              <a:gs pos="80000">
                <a:srgbClr val="AACAE2">
                  <a:shade val="93000"/>
                  <a:satMod val="130000"/>
                </a:srgbClr>
              </a:gs>
              <a:gs pos="100000">
                <a:srgbClr val="AACAE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4" name="AutoShape 15">
            <a:extLst>
              <a:ext uri="{FF2B5EF4-FFF2-40B4-BE49-F238E27FC236}">
                <a16:creationId xmlns:a16="http://schemas.microsoft.com/office/drawing/2014/main" id="{56B375C6-A5F9-4651-BBE8-AF19A8E7F839}"/>
              </a:ext>
            </a:extLst>
          </p:cNvPr>
          <p:cNvSpPr>
            <a:spLocks noChangeArrowheads="1"/>
          </p:cNvSpPr>
          <p:nvPr/>
        </p:nvSpPr>
        <p:spPr bwMode="auto">
          <a:xfrm rot="12663576">
            <a:off x="3305875" y="5841667"/>
            <a:ext cx="576262" cy="360362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DADADA">
                  <a:shade val="51000"/>
                  <a:satMod val="130000"/>
                </a:srgbClr>
              </a:gs>
              <a:gs pos="80000">
                <a:srgbClr val="DADADA">
                  <a:shade val="93000"/>
                  <a:satMod val="130000"/>
                </a:srgbClr>
              </a:gs>
              <a:gs pos="100000">
                <a:srgbClr val="DADAD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5" name="AutoShape 16">
            <a:extLst>
              <a:ext uri="{FF2B5EF4-FFF2-40B4-BE49-F238E27FC236}">
                <a16:creationId xmlns:a16="http://schemas.microsoft.com/office/drawing/2014/main" id="{34FC065C-175D-416F-AE7E-5F981EF741C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240425" y="5992826"/>
            <a:ext cx="576263" cy="360363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DADADA">
                  <a:shade val="51000"/>
                  <a:satMod val="130000"/>
                </a:srgbClr>
              </a:gs>
              <a:gs pos="80000">
                <a:srgbClr val="DADADA">
                  <a:shade val="93000"/>
                  <a:satMod val="130000"/>
                </a:srgbClr>
              </a:gs>
              <a:gs pos="100000">
                <a:srgbClr val="DADAD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6" name="AutoShape 17">
            <a:extLst>
              <a:ext uri="{FF2B5EF4-FFF2-40B4-BE49-F238E27FC236}">
                <a16:creationId xmlns:a16="http://schemas.microsoft.com/office/drawing/2014/main" id="{E5F17862-DC35-4A18-BB93-1156B4FF92E1}"/>
              </a:ext>
            </a:extLst>
          </p:cNvPr>
          <p:cNvSpPr>
            <a:spLocks noChangeArrowheads="1"/>
          </p:cNvSpPr>
          <p:nvPr/>
        </p:nvSpPr>
        <p:spPr bwMode="auto">
          <a:xfrm rot="8329355">
            <a:off x="8985147" y="5564544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DADADA">
                  <a:shade val="51000"/>
                  <a:satMod val="130000"/>
                </a:srgbClr>
              </a:gs>
              <a:gs pos="80000">
                <a:srgbClr val="DADADA">
                  <a:shade val="93000"/>
                  <a:satMod val="130000"/>
                </a:srgbClr>
              </a:gs>
              <a:gs pos="100000">
                <a:srgbClr val="DADADA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7" name="AutoShape 18">
            <a:extLst>
              <a:ext uri="{FF2B5EF4-FFF2-40B4-BE49-F238E27FC236}">
                <a16:creationId xmlns:a16="http://schemas.microsoft.com/office/drawing/2014/main" id="{2B152671-4E8F-475E-8E22-54631E2AF67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9140464" y="3775198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AACAE2">
                  <a:shade val="51000"/>
                  <a:satMod val="130000"/>
                </a:srgbClr>
              </a:gs>
              <a:gs pos="80000">
                <a:srgbClr val="AACAE2">
                  <a:shade val="93000"/>
                  <a:satMod val="130000"/>
                </a:srgbClr>
              </a:gs>
              <a:gs pos="100000">
                <a:srgbClr val="AACAE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8" name="AutoShape 19">
            <a:extLst>
              <a:ext uri="{FF2B5EF4-FFF2-40B4-BE49-F238E27FC236}">
                <a16:creationId xmlns:a16="http://schemas.microsoft.com/office/drawing/2014/main" id="{71AC594F-61F6-4027-AF63-ACB1728A1D7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270409" y="4571492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AACAE2">
                  <a:shade val="51000"/>
                  <a:satMod val="130000"/>
                </a:srgbClr>
              </a:gs>
              <a:gs pos="80000">
                <a:srgbClr val="AACAE2">
                  <a:shade val="93000"/>
                  <a:satMod val="130000"/>
                </a:srgbClr>
              </a:gs>
              <a:gs pos="100000">
                <a:srgbClr val="AACAE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19" name="AutoShape 19">
            <a:extLst>
              <a:ext uri="{FF2B5EF4-FFF2-40B4-BE49-F238E27FC236}">
                <a16:creationId xmlns:a16="http://schemas.microsoft.com/office/drawing/2014/main" id="{5F5A1E38-74CB-4107-8348-3FA7CABC0E8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270410" y="3153189"/>
            <a:ext cx="576262" cy="360363"/>
          </a:xfrm>
          <a:prstGeom prst="rightArrow">
            <a:avLst>
              <a:gd name="adj1" fmla="val 50000"/>
              <a:gd name="adj2" fmla="val 39978"/>
            </a:avLst>
          </a:prstGeom>
          <a:gradFill rotWithShape="1">
            <a:gsLst>
              <a:gs pos="0">
                <a:srgbClr val="AACAE2">
                  <a:shade val="51000"/>
                  <a:satMod val="130000"/>
                </a:srgbClr>
              </a:gs>
              <a:gs pos="80000">
                <a:srgbClr val="AACAE2">
                  <a:shade val="93000"/>
                  <a:satMod val="130000"/>
                </a:srgbClr>
              </a:gs>
              <a:gs pos="100000">
                <a:srgbClr val="AACAE2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18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1" name="文字方塊 1">
            <a:extLst>
              <a:ext uri="{FF2B5EF4-FFF2-40B4-BE49-F238E27FC236}">
                <a16:creationId xmlns:a16="http://schemas.microsoft.com/office/drawing/2014/main" id="{43ADC8C4-3FF8-4E51-8AEF-C72D94B49E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5139" y="3517082"/>
            <a:ext cx="5041721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zh-TW" alt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ea"/>
                <a:ea typeface="+mj-ea"/>
                <a:cs typeface="+mn-cs"/>
              </a:rPr>
              <a:t>跟進每個步驟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zh-TW" sz="10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+mj-ea"/>
              <a:ea typeface="+mj-ea"/>
              <a:cs typeface="+mn-cs"/>
            </a:endParaRPr>
          </a:p>
        </p:txBody>
      </p:sp>
      <p:sp>
        <p:nvSpPr>
          <p:cNvPr id="22" name="AutoShape 11">
            <a:extLst>
              <a:ext uri="{FF2B5EF4-FFF2-40B4-BE49-F238E27FC236}">
                <a16:creationId xmlns:a16="http://schemas.microsoft.com/office/drawing/2014/main" id="{093C3A8F-435D-412C-A2BB-11159850B6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9242" y="5209401"/>
            <a:ext cx="2189411" cy="492989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A886E0">
                  <a:shade val="51000"/>
                  <a:satMod val="130000"/>
                </a:srgbClr>
              </a:gs>
              <a:gs pos="80000">
                <a:srgbClr val="A886E0">
                  <a:shade val="93000"/>
                  <a:satMod val="130000"/>
                </a:srgbClr>
              </a:gs>
              <a:gs pos="100000">
                <a:srgbClr val="A886E0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wrap="none" anchor="ctr"/>
          <a:lstStyle>
            <a:lvl1pPr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  <a:ea typeface="PMingLiU" pitchFamily="18" charset="-12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7.</a:t>
            </a:r>
            <a:r>
              <a:rPr kumimoji="0" lang="zh-TW" altLang="en-US" sz="2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參與</a:t>
            </a:r>
            <a:r>
              <a:rPr kumimoji="0" lang="en-US" altLang="zh-TW" sz="280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coring</a:t>
            </a:r>
            <a:endParaRPr kumimoji="0" lang="zh-TW" altLang="en-US" sz="280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673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4C3FFED3-0455-4815-B0A5-508DFD9373C3}"/>
              </a:ext>
            </a:extLst>
          </p:cNvPr>
          <p:cNvSpPr/>
          <p:nvPr/>
        </p:nvSpPr>
        <p:spPr>
          <a:xfrm>
            <a:off x="3591709" y="570151"/>
            <a:ext cx="9105257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TW" sz="3200" b="1" dirty="0">
                <a:latin typeface="+mj-ea"/>
                <a:ea typeface="+mj-ea"/>
                <a:cs typeface="華康細黑體(P)"/>
              </a:rPr>
              <a:t> </a:t>
            </a:r>
            <a:r>
              <a:rPr lang="zh-TW" altLang="en-US" sz="3200" b="1" dirty="0">
                <a:latin typeface="+mj-ea"/>
                <a:ea typeface="+mj-ea"/>
                <a:cs typeface="華康細黑體(P)"/>
              </a:rPr>
              <a:t>我們向每個試作的潛在</a:t>
            </a:r>
            <a:r>
              <a:rPr lang="zh-TW" altLang="en-US" sz="3200" b="1" dirty="0" smtClean="0">
                <a:latin typeface="+mj-ea"/>
                <a:ea typeface="+mj-ea"/>
                <a:cs typeface="華康細黑體(P)"/>
              </a:rPr>
              <a:t>人選</a:t>
            </a:r>
            <a:endParaRPr lang="en-US" altLang="zh-TW" sz="3200" b="1" dirty="0" smtClean="0">
              <a:latin typeface="+mj-ea"/>
              <a:ea typeface="+mj-ea"/>
              <a:cs typeface="華康細黑體(P)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b="1" dirty="0" smtClean="0">
                <a:latin typeface="+mj-ea"/>
                <a:ea typeface="+mj-ea"/>
                <a:cs typeface="華康細黑體(P)"/>
              </a:rPr>
              <a:t>介紹</a:t>
            </a:r>
            <a:r>
              <a:rPr lang="zh-TW" altLang="en-US" sz="3200" b="1" dirty="0">
                <a:latin typeface="+mj-ea"/>
                <a:ea typeface="+mj-ea"/>
                <a:cs typeface="華康細黑體(P)"/>
              </a:rPr>
              <a:t>事業計畫和產品。</a:t>
            </a:r>
            <a:endParaRPr lang="en-US" altLang="zh-TW" sz="3200" b="1" dirty="0">
              <a:latin typeface="+mj-ea"/>
              <a:ea typeface="+mj-ea"/>
              <a:cs typeface="華康細黑體(P)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b="1" dirty="0">
                <a:latin typeface="+mj-ea"/>
                <a:ea typeface="+mj-ea"/>
                <a:cs typeface="華康細黑體(P)"/>
              </a:rPr>
              <a:t>我們介紹事業計畫或陪他們去拜訪其他人，</a:t>
            </a:r>
            <a:endParaRPr lang="en-US" altLang="zh-TW" sz="3200" b="1" dirty="0">
              <a:latin typeface="+mj-ea"/>
              <a:ea typeface="+mj-ea"/>
              <a:cs typeface="華康細黑體(P)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b="1" dirty="0">
                <a:latin typeface="+mj-ea"/>
                <a:ea typeface="+mj-ea"/>
                <a:cs typeface="華康細黑體(P)"/>
              </a:rPr>
              <a:t>藉此邀請他們嘗試投入這項事業。</a:t>
            </a:r>
            <a:endParaRPr lang="en-US" altLang="zh-TW" sz="3200" b="1" dirty="0">
              <a:latin typeface="+mj-ea"/>
              <a:ea typeface="+mj-ea"/>
              <a:cs typeface="華康細黑體(P)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b="1" dirty="0">
                <a:solidFill>
                  <a:srgbClr val="FFFF00"/>
                </a:solidFill>
                <a:latin typeface="+mj-ea"/>
                <a:ea typeface="+mj-ea"/>
                <a:cs typeface="華康細黑體(P)"/>
              </a:rPr>
              <a:t>我們不斷重複此過程</a:t>
            </a:r>
            <a:r>
              <a:rPr lang="zh-TW" altLang="en-US" sz="3200" b="1" dirty="0" smtClean="0">
                <a:solidFill>
                  <a:srgbClr val="FFFF00"/>
                </a:solidFill>
                <a:latin typeface="+mj-ea"/>
                <a:ea typeface="+mj-ea"/>
                <a:cs typeface="華康細黑體(P)"/>
              </a:rPr>
              <a:t>，</a:t>
            </a:r>
            <a:endParaRPr lang="en-US" altLang="zh-TW" sz="3200" b="1" dirty="0" smtClean="0">
              <a:solidFill>
                <a:srgbClr val="FFFF00"/>
              </a:solidFill>
              <a:latin typeface="+mj-ea"/>
              <a:ea typeface="+mj-ea"/>
              <a:cs typeface="華康細黑體(P)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b="1" dirty="0" smtClean="0">
                <a:solidFill>
                  <a:srgbClr val="FFFF00"/>
                </a:solidFill>
                <a:latin typeface="+mj-ea"/>
                <a:ea typeface="+mj-ea"/>
                <a:cs typeface="華康細黑體(P)"/>
              </a:rPr>
              <a:t>直到</a:t>
            </a:r>
            <a:r>
              <a:rPr lang="zh-TW" altLang="en-US" sz="3200" b="1" dirty="0">
                <a:solidFill>
                  <a:srgbClr val="FFFF00"/>
                </a:solidFill>
                <a:latin typeface="+mj-ea"/>
                <a:ea typeface="+mj-ea"/>
                <a:cs typeface="華康細黑體(P)"/>
              </a:rPr>
              <a:t>找到積極進取的人，</a:t>
            </a:r>
            <a:endParaRPr lang="en-US" altLang="zh-TW" sz="3200" b="1" dirty="0">
              <a:solidFill>
                <a:srgbClr val="FFFF00"/>
              </a:solidFill>
              <a:latin typeface="+mj-ea"/>
              <a:ea typeface="+mj-ea"/>
              <a:cs typeface="華康細黑體(P)"/>
            </a:endParaRPr>
          </a:p>
          <a:p>
            <a:pPr algn="ctr">
              <a:lnSpc>
                <a:spcPct val="150000"/>
              </a:lnSpc>
            </a:pPr>
            <a:r>
              <a:rPr lang="zh-TW" altLang="en-US" sz="3200" b="1" dirty="0">
                <a:solidFill>
                  <a:srgbClr val="FFFF00"/>
                </a:solidFill>
                <a:latin typeface="+mj-ea"/>
                <a:ea typeface="+mj-ea"/>
                <a:cs typeface="華康細黑體(P)"/>
              </a:rPr>
              <a:t>然後再繼續和這個積極進取的人重複此</a:t>
            </a:r>
            <a:r>
              <a:rPr lang="zh-TW" altLang="en-US" sz="3200" b="1" dirty="0" smtClean="0">
                <a:solidFill>
                  <a:srgbClr val="FFFF00"/>
                </a:solidFill>
                <a:latin typeface="+mj-ea"/>
                <a:ea typeface="+mj-ea"/>
                <a:cs typeface="華康細黑體(P)"/>
              </a:rPr>
              <a:t>過程</a:t>
            </a:r>
            <a:endParaRPr lang="zh-TW" altLang="en-US" sz="3200" b="1" dirty="0">
              <a:solidFill>
                <a:srgbClr val="FFFF00"/>
              </a:solidFill>
              <a:latin typeface="+mj-ea"/>
              <a:ea typeface="+mj-ea"/>
              <a:cs typeface="華康細黑體(P)"/>
            </a:endParaRPr>
          </a:p>
          <a:p>
            <a:pPr algn="ctr">
              <a:lnSpc>
                <a:spcPct val="150000"/>
              </a:lnSpc>
            </a:pPr>
            <a:r>
              <a:rPr lang="zh-TW" altLang="en-US" sz="2800" b="1" dirty="0">
                <a:solidFill>
                  <a:srgbClr val="FFFF00"/>
                </a:solidFill>
                <a:latin typeface="+mj-ea"/>
                <a:ea typeface="+mj-ea"/>
                <a:cs typeface="華康細黑體(P)"/>
              </a:rPr>
              <a:t>				</a:t>
            </a:r>
            <a:r>
              <a:rPr lang="en-US" altLang="zh-TW" sz="2800" b="1" i="1" dirty="0">
                <a:latin typeface="+mj-ea"/>
                <a:ea typeface="+mj-ea"/>
                <a:cs typeface="華康細黑體(P)"/>
              </a:rPr>
              <a:t>- JR </a:t>
            </a:r>
            <a:endParaRPr lang="zh-TW" altLang="en-US" sz="2800" dirty="0">
              <a:latin typeface="+mj-ea"/>
              <a:ea typeface="+mj-ea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D338E027-FABB-4C2D-B7AC-5420777A3D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227" y="245660"/>
            <a:ext cx="4095720" cy="6335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9722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8"/>
          <p:cNvSpPr>
            <a:spLocks noChangeAspect="1" noChangeArrowheads="1"/>
          </p:cNvSpPr>
          <p:nvPr/>
        </p:nvSpPr>
        <p:spPr bwMode="auto">
          <a:xfrm>
            <a:off x="5148580" y="1126333"/>
            <a:ext cx="1891807" cy="335408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您</a:t>
            </a:r>
            <a:endParaRPr kumimoji="0" lang="en-US" sz="28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ＭＳ Ｐゴシック" charset="0"/>
            </a:endParaRPr>
          </a:p>
        </p:txBody>
      </p:sp>
      <p:sp>
        <p:nvSpPr>
          <p:cNvPr id="3" name="AutoShape 19"/>
          <p:cNvSpPr>
            <a:spLocks noChangeAspect="1" noChangeArrowheads="1"/>
          </p:cNvSpPr>
          <p:nvPr/>
        </p:nvSpPr>
        <p:spPr bwMode="auto">
          <a:xfrm>
            <a:off x="5148580" y="570315"/>
            <a:ext cx="1891807" cy="345192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ＭＳ Ｐゴシック" charset="0"/>
              </a:rPr>
              <a:t>推薦人</a:t>
            </a:r>
            <a:endParaRPr kumimoji="0" lang="en-US" sz="2800" b="0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ＭＳ Ｐゴシック" charset="0"/>
            </a:endParaRPr>
          </a:p>
        </p:txBody>
      </p:sp>
      <p:sp>
        <p:nvSpPr>
          <p:cNvPr id="4" name="AutoShape 13"/>
          <p:cNvSpPr>
            <a:spLocks noChangeAspect="1" noChangeArrowheads="1"/>
          </p:cNvSpPr>
          <p:nvPr/>
        </p:nvSpPr>
        <p:spPr bwMode="auto">
          <a:xfrm flipH="1">
            <a:off x="8725616" y="3097702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C</a:t>
            </a:r>
          </a:p>
        </p:txBody>
      </p:sp>
      <p:sp>
        <p:nvSpPr>
          <p:cNvPr id="5" name="AutoShape 14"/>
          <p:cNvSpPr>
            <a:spLocks noChangeAspect="1" noChangeArrowheads="1"/>
          </p:cNvSpPr>
          <p:nvPr/>
        </p:nvSpPr>
        <p:spPr bwMode="auto">
          <a:xfrm flipH="1">
            <a:off x="9182696" y="3810060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A1</a:t>
            </a:r>
          </a:p>
        </p:txBody>
      </p:sp>
      <p:sp>
        <p:nvSpPr>
          <p:cNvPr id="6" name="AutoShape 15"/>
          <p:cNvSpPr>
            <a:spLocks noChangeAspect="1" noChangeArrowheads="1"/>
          </p:cNvSpPr>
          <p:nvPr/>
        </p:nvSpPr>
        <p:spPr bwMode="auto">
          <a:xfrm flipH="1">
            <a:off x="9705329" y="4522690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B1</a:t>
            </a:r>
          </a:p>
        </p:txBody>
      </p:sp>
      <p:sp>
        <p:nvSpPr>
          <p:cNvPr id="7" name="AutoShape 16"/>
          <p:cNvSpPr>
            <a:spLocks noChangeAspect="1" noChangeArrowheads="1"/>
          </p:cNvSpPr>
          <p:nvPr/>
        </p:nvSpPr>
        <p:spPr bwMode="auto">
          <a:xfrm flipH="1">
            <a:off x="10015089" y="5235182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C1</a:t>
            </a:r>
          </a:p>
        </p:txBody>
      </p:sp>
      <p:sp>
        <p:nvSpPr>
          <p:cNvPr id="8" name="AutoShape 41"/>
          <p:cNvSpPr>
            <a:spLocks noChangeAspect="1" noChangeArrowheads="1"/>
          </p:cNvSpPr>
          <p:nvPr/>
        </p:nvSpPr>
        <p:spPr bwMode="auto">
          <a:xfrm flipH="1">
            <a:off x="8192355" y="2385206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B</a:t>
            </a:r>
          </a:p>
        </p:txBody>
      </p:sp>
      <p:sp>
        <p:nvSpPr>
          <p:cNvPr id="9" name="AutoShape 42"/>
          <p:cNvSpPr>
            <a:spLocks noChangeAspect="1" noChangeArrowheads="1"/>
          </p:cNvSpPr>
          <p:nvPr/>
        </p:nvSpPr>
        <p:spPr bwMode="auto">
          <a:xfrm flipH="1">
            <a:off x="7658032" y="1672576"/>
            <a:ext cx="539610" cy="44721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</a:t>
            </a:r>
          </a:p>
        </p:txBody>
      </p:sp>
      <p:sp>
        <p:nvSpPr>
          <p:cNvPr id="10" name="AutoShape 9"/>
          <p:cNvSpPr>
            <a:spLocks noChangeAspect="1" noChangeArrowheads="1"/>
          </p:cNvSpPr>
          <p:nvPr/>
        </p:nvSpPr>
        <p:spPr bwMode="auto">
          <a:xfrm>
            <a:off x="3228692" y="3097701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C</a:t>
            </a:r>
          </a:p>
        </p:txBody>
      </p:sp>
      <p:sp>
        <p:nvSpPr>
          <p:cNvPr id="11" name="AutoShape 10"/>
          <p:cNvSpPr>
            <a:spLocks noChangeAspect="1" noChangeArrowheads="1"/>
          </p:cNvSpPr>
          <p:nvPr/>
        </p:nvSpPr>
        <p:spPr bwMode="auto">
          <a:xfrm>
            <a:off x="2702911" y="3810060"/>
            <a:ext cx="530087" cy="44162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A1</a:t>
            </a:r>
          </a:p>
        </p:txBody>
      </p:sp>
      <p:sp>
        <p:nvSpPr>
          <p:cNvPr id="12" name="AutoShape 11"/>
          <p:cNvSpPr>
            <a:spLocks noChangeAspect="1" noChangeArrowheads="1"/>
          </p:cNvSpPr>
          <p:nvPr/>
        </p:nvSpPr>
        <p:spPr bwMode="auto">
          <a:xfrm>
            <a:off x="2168518" y="4522689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B1</a:t>
            </a:r>
          </a:p>
        </p:txBody>
      </p:sp>
      <p:sp>
        <p:nvSpPr>
          <p:cNvPr id="13" name="AutoShape 17"/>
          <p:cNvSpPr>
            <a:spLocks noChangeAspect="1" noChangeArrowheads="1"/>
          </p:cNvSpPr>
          <p:nvPr/>
        </p:nvSpPr>
        <p:spPr bwMode="auto">
          <a:xfrm flipH="1">
            <a:off x="1635257" y="5235181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bg1">
              <a:lumMod val="95000"/>
            </a:schemeClr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3175"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C1</a:t>
            </a:r>
          </a:p>
        </p:txBody>
      </p:sp>
      <p:sp>
        <p:nvSpPr>
          <p:cNvPr id="14" name="AutoShape 30"/>
          <p:cNvSpPr>
            <a:spLocks noChangeAspect="1" noChangeArrowheads="1"/>
          </p:cNvSpPr>
          <p:nvPr/>
        </p:nvSpPr>
        <p:spPr bwMode="auto">
          <a:xfrm>
            <a:off x="3692121" y="2385209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B</a:t>
            </a:r>
          </a:p>
        </p:txBody>
      </p:sp>
      <p:sp>
        <p:nvSpPr>
          <p:cNvPr id="15" name="AutoShape 43"/>
          <p:cNvSpPr>
            <a:spLocks noChangeAspect="1" noChangeArrowheads="1"/>
          </p:cNvSpPr>
          <p:nvPr/>
        </p:nvSpPr>
        <p:spPr bwMode="auto">
          <a:xfrm>
            <a:off x="4225382" y="1672572"/>
            <a:ext cx="533261" cy="441621"/>
          </a:xfrm>
          <a:prstGeom prst="roundRect">
            <a:avLst>
              <a:gd name="adj" fmla="val 12472"/>
            </a:avLst>
          </a:prstGeom>
          <a:solidFill>
            <a:schemeClr val="accent6"/>
          </a:solidFill>
          <a:ln w="12700">
            <a:noFill/>
            <a:round/>
            <a:headEnd/>
            <a:tailEnd/>
          </a:ln>
          <a:effectLst/>
        </p:spPr>
        <p:txBody>
          <a:bodyPr wrap="none" lIns="88896" tIns="44450" rIns="88896" bIns="44450" anchor="ctr"/>
          <a:lstStyle/>
          <a:p>
            <a:pPr marL="0" marR="0" lvl="0" indent="0" algn="ctr" defTabSz="44765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Arial" charset="0"/>
              </a:rPr>
              <a:t>A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1980754" y="5099604"/>
            <a:ext cx="8227457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2437835" y="4387111"/>
            <a:ext cx="7313295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894916" y="3674616"/>
            <a:ext cx="6399133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351997" y="2962123"/>
            <a:ext cx="5484971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809078" y="2249629"/>
            <a:ext cx="4570809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4266089" y="1567157"/>
            <a:ext cx="3656648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723170" y="1020920"/>
            <a:ext cx="2742486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523673" y="5825663"/>
            <a:ext cx="9141619" cy="0"/>
          </a:xfrm>
          <a:prstGeom prst="line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Elbow Connector 30"/>
          <p:cNvCxnSpPr>
            <a:stCxn id="3" idx="1"/>
            <a:endCxn id="10" idx="1"/>
          </p:cNvCxnSpPr>
          <p:nvPr/>
        </p:nvCxnSpPr>
        <p:spPr>
          <a:xfrm rot="10800000" flipV="1">
            <a:off x="3228765" y="742911"/>
            <a:ext cx="1919817" cy="2575460"/>
          </a:xfrm>
          <a:prstGeom prst="bentConnector3">
            <a:avLst>
              <a:gd name="adj1" fmla="val 111904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Elbow Connector 31"/>
          <p:cNvCxnSpPr>
            <a:stCxn id="3" idx="3"/>
            <a:endCxn id="4" idx="1"/>
          </p:cNvCxnSpPr>
          <p:nvPr/>
        </p:nvCxnSpPr>
        <p:spPr>
          <a:xfrm>
            <a:off x="7040318" y="742912"/>
            <a:ext cx="2223778" cy="2578255"/>
          </a:xfrm>
          <a:prstGeom prst="bentConnector3">
            <a:avLst>
              <a:gd name="adj1" fmla="val 110277"/>
            </a:avLst>
          </a:prstGeom>
          <a:ln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32"/>
          <p:cNvCxnSpPr>
            <a:stCxn id="15" idx="1"/>
            <a:endCxn id="10" idx="1"/>
          </p:cNvCxnSpPr>
          <p:nvPr/>
        </p:nvCxnSpPr>
        <p:spPr>
          <a:xfrm rot="10800000" flipV="1">
            <a:off x="3228798" y="1893383"/>
            <a:ext cx="996691" cy="1424988"/>
          </a:xfrm>
          <a:prstGeom prst="bentConnector3">
            <a:avLst>
              <a:gd name="adj1" fmla="val 12293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Elbow Connector 33"/>
          <p:cNvCxnSpPr>
            <a:stCxn id="14" idx="1"/>
            <a:endCxn id="10" idx="1"/>
          </p:cNvCxnSpPr>
          <p:nvPr/>
        </p:nvCxnSpPr>
        <p:spPr>
          <a:xfrm rot="10800000" flipV="1">
            <a:off x="3228854" y="2607078"/>
            <a:ext cx="463430" cy="712495"/>
          </a:xfrm>
          <a:prstGeom prst="bentConnector3">
            <a:avLst>
              <a:gd name="adj1" fmla="val 14931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/>
          <p:nvPr/>
        </p:nvCxnSpPr>
        <p:spPr>
          <a:xfrm>
            <a:off x="8197572" y="1894033"/>
            <a:ext cx="1066522" cy="1424988"/>
          </a:xfrm>
          <a:prstGeom prst="bentConnector3">
            <a:avLst>
              <a:gd name="adj1" fmla="val 12142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Elbow Connector 35"/>
          <p:cNvCxnSpPr>
            <a:stCxn id="8" idx="1"/>
            <a:endCxn id="4" idx="1"/>
          </p:cNvCxnSpPr>
          <p:nvPr/>
        </p:nvCxnSpPr>
        <p:spPr>
          <a:xfrm>
            <a:off x="8730903" y="2609872"/>
            <a:ext cx="533261" cy="712495"/>
          </a:xfrm>
          <a:prstGeom prst="bentConnector3">
            <a:avLst>
              <a:gd name="adj1" fmla="val 142857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8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>
            <a:extLst>
              <a:ext uri="{FF2B5EF4-FFF2-40B4-BE49-F238E27FC236}">
                <a16:creationId xmlns:a16="http://schemas.microsoft.com/office/drawing/2014/main" id="{B65A47EB-3BB0-4BB2-A961-950153C6E530}"/>
              </a:ext>
            </a:extLst>
          </p:cNvPr>
          <p:cNvSpPr txBox="1"/>
          <p:nvPr/>
        </p:nvSpPr>
        <p:spPr>
          <a:xfrm>
            <a:off x="586848" y="2113649"/>
            <a:ext cx="109864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8000" b="1" dirty="0">
                <a:latin typeface="+mj-ea"/>
                <a:ea typeface="+mj-ea"/>
              </a:rPr>
              <a:t>對立的價值是互補的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292AA118-4DAD-488F-A8D2-AB34A64E7F0E}"/>
              </a:ext>
            </a:extLst>
          </p:cNvPr>
          <p:cNvSpPr txBox="1"/>
          <p:nvPr/>
        </p:nvSpPr>
        <p:spPr>
          <a:xfrm>
            <a:off x="3404290" y="4686942"/>
            <a:ext cx="53515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latin typeface="+mj-ea"/>
                <a:ea typeface="+mj-ea"/>
              </a:rPr>
              <a:t>印度智者 古儒吉</a:t>
            </a:r>
          </a:p>
        </p:txBody>
      </p:sp>
    </p:spTree>
    <p:extLst>
      <p:ext uri="{BB962C8B-B14F-4D97-AF65-F5344CB8AC3E}">
        <p14:creationId xmlns:p14="http://schemas.microsoft.com/office/powerpoint/2010/main" val="230723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字方塊 3">
            <a:extLst>
              <a:ext uri="{FF2B5EF4-FFF2-40B4-BE49-F238E27FC236}">
                <a16:creationId xmlns:a16="http://schemas.microsoft.com/office/drawing/2014/main" id="{D51968EF-BE33-4CA9-82AA-10F2ED96489E}"/>
              </a:ext>
            </a:extLst>
          </p:cNvPr>
          <p:cNvSpPr txBox="1"/>
          <p:nvPr/>
        </p:nvSpPr>
        <p:spPr>
          <a:xfrm>
            <a:off x="2934273" y="1419368"/>
            <a:ext cx="63189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老師的終極任務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是幫學生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找到他們</a:t>
            </a:r>
            <a:endParaRPr kumimoji="0" lang="en-US" altLang="zh-TW" sz="6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內在的老師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0917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51706048-2C8F-408C-9B4A-07DF5F4B6677}"/>
              </a:ext>
            </a:extLst>
          </p:cNvPr>
          <p:cNvSpPr/>
          <p:nvPr/>
        </p:nvSpPr>
        <p:spPr>
          <a:xfrm>
            <a:off x="306352" y="2659559"/>
            <a:ext cx="11726287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6000" b="1" dirty="0">
                <a:latin typeface="+mj-ea"/>
                <a:ea typeface="+mj-ea"/>
              </a:rPr>
              <a:t>得天下有道，得其民，斯得天下矣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5846630-0B48-45FD-838B-C862662D9472}"/>
              </a:ext>
            </a:extLst>
          </p:cNvPr>
          <p:cNvSpPr/>
          <p:nvPr/>
        </p:nvSpPr>
        <p:spPr>
          <a:xfrm>
            <a:off x="4803187" y="4115958"/>
            <a:ext cx="28777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4000" b="1" dirty="0">
                <a:latin typeface="+mj-ea"/>
                <a:ea typeface="+mj-ea"/>
              </a:rPr>
              <a:t>孟子 離婁上</a:t>
            </a:r>
          </a:p>
        </p:txBody>
      </p:sp>
    </p:spTree>
    <p:extLst>
      <p:ext uri="{BB962C8B-B14F-4D97-AF65-F5344CB8AC3E}">
        <p14:creationId xmlns:p14="http://schemas.microsoft.com/office/powerpoint/2010/main" val="129665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beach&#10;&#10;Description automatically generated">
            <a:extLst>
              <a:ext uri="{FF2B5EF4-FFF2-40B4-BE49-F238E27FC236}">
                <a16:creationId xmlns:a16="http://schemas.microsoft.com/office/drawing/2014/main" id="{84565DB0-50A2-7841-9E37-50158E92323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74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34"/>
          <p:cNvGrpSpPr/>
          <p:nvPr/>
        </p:nvGrpSpPr>
        <p:grpSpPr>
          <a:xfrm>
            <a:off x="1893239" y="2101689"/>
            <a:ext cx="8387977" cy="4572000"/>
            <a:chOff x="1893239" y="2101689"/>
            <a:chExt cx="8387977" cy="4572000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>
            <a:blip r:embed="rId3" cstate="screen">
              <a:alphaModFix amt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93239" y="2101689"/>
              <a:ext cx="3182112" cy="4572000"/>
            </a:xfrm>
            <a:prstGeom prst="rect">
              <a:avLst/>
            </a:prstGeom>
          </p:spPr>
        </p:pic>
        <p:pic>
          <p:nvPicPr>
            <p:cNvPr id="46" name="Picture 45"/>
            <p:cNvPicPr>
              <a:picLocks noChangeAspect="1"/>
            </p:cNvPicPr>
            <p:nvPr/>
          </p:nvPicPr>
          <p:blipFill>
            <a:blip r:embed="rId3" cstate="screen">
              <a:alphaModFix amt="7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099104" y="2101689"/>
              <a:ext cx="3182112" cy="4572000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"/>
            <a:ext cx="12188951" cy="6856285"/>
          </a:xfrm>
          <a:prstGeom prst="rect">
            <a:avLst/>
          </a:prstGeom>
        </p:spPr>
      </p:pic>
      <p:cxnSp>
        <p:nvCxnSpPr>
          <p:cNvPr id="23" name="Straight Arrow Connector 22"/>
          <p:cNvCxnSpPr/>
          <p:nvPr/>
        </p:nvCxnSpPr>
        <p:spPr>
          <a:xfrm>
            <a:off x="6096000" y="2943922"/>
            <a:ext cx="0" cy="3267307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>
            <a:off x="6096000" y="2943922"/>
            <a:ext cx="0" cy="3267307"/>
          </a:xfrm>
          <a:prstGeom prst="straightConnector1">
            <a:avLst/>
          </a:prstGeom>
          <a:ln w="28575">
            <a:solidFill>
              <a:schemeClr val="bg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Picture 4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580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3648"/>
            <a:ext cx="12188952" cy="6857999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6870330" y="1885512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5000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4333091" y="1885512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5000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4314277" y="2454287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  </a:t>
            </a: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1200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922087" y="1470573"/>
            <a:ext cx="4054323" cy="15253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9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5000 / 5000 = NT$19,000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3600 / 3600 = NT$9,500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2400 / 2400 = NT$9,500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1200 / 1200 = NT$9,500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	           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NT$47,500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204747" y="1463673"/>
            <a:ext cx="4047620" cy="15322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 5000 / 5000 = NT$19,000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3600 / 3600 = NT$9,500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2400 / 2400 = NT$9,500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1200 / 1200 = NT$9,500</a:t>
            </a:r>
          </a:p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 </a:t>
            </a:r>
            <a:r>
              <a:rPr kumimoji="0" lang="en-US" altLang="zh-TW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	           </a:t>
            </a:r>
            <a:r>
              <a:rPr kumimoji="0" lang="en-US" altLang="zh-TW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Arial" charset="0"/>
                <a:cs typeface="Arial" charset="0"/>
              </a:rPr>
              <a:t>NT$47,500</a:t>
            </a:r>
            <a:endParaRPr kumimoji="0" lang="en-US" altLang="zh-TW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60" name="Straight Connector 59"/>
          <p:cNvCxnSpPr/>
          <p:nvPr/>
        </p:nvCxnSpPr>
        <p:spPr>
          <a:xfrm>
            <a:off x="817418" y="2653990"/>
            <a:ext cx="2798618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>
            <a:off x="8562109" y="2653990"/>
            <a:ext cx="277090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7021550" y="2454287"/>
            <a:ext cx="165038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1200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317341" y="2261519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2400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865398" y="2261519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2400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325216" y="2070384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3600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6868314" y="2078093"/>
            <a:ext cx="79910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新細明體" panose="02020500000000000000" pitchFamily="18" charset="-120"/>
                <a:cs typeface="Arial" panose="020B0604020202020204" pitchFamily="34" charset="0"/>
              </a:rPr>
              <a:t>3600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644782" y="1992351"/>
            <a:ext cx="892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DC4E00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BV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7622886" y="1992351"/>
            <a:ext cx="8921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3200" b="1" i="0" u="none" strike="noStrike" kern="1200" cap="none" spc="0" normalizeH="0" baseline="0" noProof="0" dirty="0">
                <a:ln>
                  <a:noFill/>
                </a:ln>
                <a:solidFill>
                  <a:srgbClr val="93BF3E"/>
                </a:solidFill>
                <a:effectLst/>
                <a:uLnTx/>
                <a:uFillTx/>
                <a:latin typeface="Calibri"/>
                <a:ea typeface="新細明體" panose="02020500000000000000" pitchFamily="18" charset="-120"/>
                <a:cs typeface="+mn-cs"/>
              </a:rPr>
              <a:t>IBV</a:t>
            </a:r>
          </a:p>
        </p:txBody>
      </p:sp>
      <p:sp>
        <p:nvSpPr>
          <p:cNvPr id="32" name="Rectangle 22"/>
          <p:cNvSpPr>
            <a:spLocks noChangeArrowheads="1"/>
          </p:cNvSpPr>
          <p:nvPr/>
        </p:nvSpPr>
        <p:spPr bwMode="auto">
          <a:xfrm>
            <a:off x="0" y="6062818"/>
            <a:ext cx="12192000" cy="452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14" tIns="45718" rIns="91414" bIns="45718" anchor="ctr">
            <a:spAutoFit/>
          </a:bodyPr>
          <a:lstStyle/>
          <a:p>
            <a:pPr marL="0" marR="0" lvl="0" indent="0" algn="ctr" defTabSz="57467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74675" algn="l"/>
              </a:tabLst>
              <a:defRPr/>
            </a:pPr>
            <a:r>
              <a:rPr kumimoji="0" lang="zh-TW" alt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每個商業發展中心每週最高可賺</a:t>
            </a:r>
            <a:r>
              <a:rPr kumimoji="0" lang="en-US" altLang="zh-TW" sz="2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微軟正黑體" panose="020B0604030504040204" pitchFamily="34" charset="-120"/>
                <a:cs typeface="Arial" panose="020B0604020202020204" pitchFamily="34" charset="0"/>
              </a:rPr>
              <a:t>NT$95,000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-2" y="1036825"/>
            <a:ext cx="12192003" cy="424728"/>
          </a:xfrm>
          <a:prstGeom prst="rect">
            <a:avLst/>
          </a:prstGeom>
          <a:noFill/>
        </p:spPr>
        <p:txBody>
          <a:bodyPr wrap="square" lIns="91414" tIns="45718" rIns="91414" bIns="45718" rtlCol="0">
            <a:spAutoFit/>
          </a:bodyPr>
          <a:lstStyle/>
          <a:p>
            <a:pPr marL="0" marR="0" lvl="0" indent="0" algn="ctr" defTabSz="91410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領取傭金的頻率會越來越高，直至後來每一週都可領到傭金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0722" y="237981"/>
            <a:ext cx="11775688" cy="7210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93BF3E"/>
              </a:solidFill>
              <a:effectLst/>
              <a:uLnTx/>
              <a:uFillTx/>
              <a:latin typeface="Helvetica Regular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0" y="213775"/>
            <a:ext cx="12192000" cy="769437"/>
          </a:xfrm>
          <a:prstGeom prst="rect">
            <a:avLst/>
          </a:prstGeom>
          <a:noFill/>
        </p:spPr>
        <p:txBody>
          <a:bodyPr wrap="square" lIns="91414" tIns="45718" rIns="91414" bIns="45718" anchor="ctr">
            <a:spAutoFit/>
          </a:bodyPr>
          <a:lstStyle/>
          <a:p>
            <a:pPr marL="0" marR="0" lvl="0" indent="0" algn="ctr" defTabSz="91410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14265" algn="l"/>
              </a:tabLst>
              <a:defRPr/>
            </a:pPr>
            <a:r>
              <a:rPr kumimoji="0" lang="zh-TW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FB7FF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隨著您的組織成長</a:t>
            </a:r>
          </a:p>
        </p:txBody>
      </p:sp>
      <p:sp>
        <p:nvSpPr>
          <p:cNvPr id="33" name="文字方塊 4"/>
          <p:cNvSpPr txBox="1">
            <a:spLocks noChangeArrowheads="1"/>
          </p:cNvSpPr>
          <p:nvPr/>
        </p:nvSpPr>
        <p:spPr bwMode="auto">
          <a:xfrm>
            <a:off x="0" y="6456615"/>
            <a:ext cx="12192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zh-TW" altLang="en-US" sz="1200" dirty="0">
                <a:solidFill>
                  <a:prstClr val="white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*本簡報中提到的收入等級純屬舉例說明，無意代表美安台灣公司超連鎖</a:t>
            </a:r>
            <a:r>
              <a:rPr lang="en-US" altLang="zh-TW" sz="1200" baseline="30000" dirty="0">
                <a:solidFill>
                  <a:prstClr val="white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zh-TW" altLang="en-US" sz="1200" dirty="0">
                <a:solidFill>
                  <a:prstClr val="white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店主的一般收入也無意表示任何超連鎖</a:t>
            </a:r>
            <a:r>
              <a:rPr lang="en-US" altLang="zh-TW" sz="1200" baseline="30000" dirty="0">
                <a:solidFill>
                  <a:prstClr val="white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zh-TW" altLang="en-US" sz="1200" dirty="0">
                <a:solidFill>
                  <a:prstClr val="white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店  主皆可賺取同等收入。美安公司超連鎖</a:t>
            </a:r>
            <a:r>
              <a:rPr lang="en-US" altLang="zh-TW" sz="1200" baseline="30000" dirty="0">
                <a:solidFill>
                  <a:prstClr val="white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®</a:t>
            </a:r>
            <a:r>
              <a:rPr lang="zh-TW" altLang="en-US" sz="1200" dirty="0">
                <a:solidFill>
                  <a:prstClr val="white"/>
                </a:solidFill>
                <a:ea typeface="微軟正黑體" panose="020B0604030504040204" pitchFamily="34" charset="-120"/>
                <a:cs typeface="Arial" panose="020B0604020202020204" pitchFamily="34" charset="0"/>
              </a:rPr>
              <a:t>店主的成功與否取決於其在發展事業時的努力、才能與投入程度。 </a:t>
            </a:r>
          </a:p>
        </p:txBody>
      </p:sp>
    </p:spTree>
    <p:extLst>
      <p:ext uri="{BB962C8B-B14F-4D97-AF65-F5344CB8AC3E}">
        <p14:creationId xmlns:p14="http://schemas.microsoft.com/office/powerpoint/2010/main" val="1187871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45324" y="656532"/>
            <a:ext cx="790135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9600" b="1" i="0" u="none" strike="noStrike" kern="1200" cap="all" spc="0" normalizeH="0" baseline="0" noProof="0" dirty="0">
                <a:ln>
                  <a:noFill/>
                </a:ln>
                <a:solidFill>
                  <a:srgbClr val="00A9FC">
                    <a:lumMod val="75000"/>
                  </a:srgb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成功公式</a:t>
            </a:r>
            <a:endParaRPr kumimoji="0" lang="en-US" sz="9600" b="1" i="0" u="none" strike="noStrike" kern="1200" cap="all" spc="0" normalizeH="0" baseline="0" noProof="0" dirty="0">
              <a:ln>
                <a:noFill/>
              </a:ln>
              <a:solidFill>
                <a:srgbClr val="00A9FC">
                  <a:lumMod val="75000"/>
                </a:srgb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21901" y="2427067"/>
            <a:ext cx="11233282" cy="1889782"/>
          </a:xfrm>
          <a:prstGeom prst="roundRect">
            <a:avLst>
              <a:gd name="adj" fmla="val 4517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30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T</a:t>
            </a:r>
            <a:r>
              <a:rPr kumimoji="0" lang="en-US" sz="6000" b="1" i="0" u="none" strike="noStrike" kern="1200" cap="none" spc="0" normalizeH="0" baseline="3000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Q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= G</a:t>
            </a:r>
            <a:r>
              <a:rPr kumimoji="0" lang="en-US" sz="6000" b="1" i="0" u="none" strike="noStrike" kern="1200" cap="none" spc="0" normalizeH="0" baseline="3000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D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=  BV / IBV  =  $</a:t>
            </a:r>
            <a:r>
              <a:rPr kumimoji="0" lang="en-US" sz="60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/>
            </a:r>
            <a:br>
              <a:rPr kumimoji="0" lang="en-US" sz="60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</a:br>
            <a:r>
              <a:rPr kumimoji="0" lang="zh-CN" alt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有效</a:t>
            </a:r>
            <a:r>
              <a:rPr kumimoji="0" lang="zh-TW" alt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時間</a:t>
            </a: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= </a:t>
            </a:r>
            <a:r>
              <a:rPr kumimoji="0" lang="zh-TW" alt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複製成長</a:t>
            </a: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= </a:t>
            </a:r>
            <a:r>
              <a:rPr kumimoji="0" lang="zh-TW" alt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業績</a:t>
            </a:r>
            <a:r>
              <a:rPr kumimoji="0" lang="zh-CN" alt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= </a:t>
            </a:r>
            <a:r>
              <a:rPr kumimoji="0" lang="zh-TW" altLang="en-US" sz="5400" b="1" i="0" u="none" strike="noStrike" kern="120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收入</a:t>
            </a:r>
            <a:endParaRPr kumimoji="0" lang="en-US" sz="5400" b="1" i="0" u="none" strike="noStrike" kern="120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245663" y="466625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TW" sz="5400" b="1" dirty="0">
                <a:ln>
                  <a:solidFill>
                    <a:srgbClr val="FE4020"/>
                  </a:solidFill>
                </a:ln>
                <a:solidFill>
                  <a:srgbClr val="FE40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Q=Quality </a:t>
            </a:r>
            <a:r>
              <a:rPr lang="zh-TW" altLang="en-US" sz="5400" b="1" dirty="0">
                <a:ln>
                  <a:solidFill>
                    <a:srgbClr val="FE4020"/>
                  </a:solidFill>
                </a:ln>
                <a:solidFill>
                  <a:srgbClr val="FE40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品質</a:t>
            </a:r>
            <a:endParaRPr kumimoji="0" lang="zh-TW" altLang="en-US" sz="5400" b="1" i="0" u="none" strike="noStrike" kern="1200" cap="none" spc="0" normalizeH="0" baseline="0" noProof="0" dirty="0">
              <a:ln>
                <a:solidFill>
                  <a:srgbClr val="FE4020"/>
                </a:solidFill>
              </a:ln>
              <a:solidFill>
                <a:srgbClr val="FE4020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7989F15-95EC-4251-9B4B-54CC8A716DF3}"/>
              </a:ext>
            </a:extLst>
          </p:cNvPr>
          <p:cNvSpPr/>
          <p:nvPr/>
        </p:nvSpPr>
        <p:spPr>
          <a:xfrm>
            <a:off x="3242173" y="5664034"/>
            <a:ext cx="666400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zh-TW" sz="5400" b="1" dirty="0">
                <a:ln>
                  <a:solidFill>
                    <a:srgbClr val="FE4020"/>
                  </a:solidFill>
                </a:ln>
                <a:solidFill>
                  <a:srgbClr val="FE40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D=Duplication</a:t>
            </a:r>
            <a:r>
              <a:rPr lang="zh-TW" altLang="en-US" sz="5400" b="1" dirty="0">
                <a:ln>
                  <a:solidFill>
                    <a:srgbClr val="FE4020"/>
                  </a:solidFill>
                </a:ln>
                <a:solidFill>
                  <a:srgbClr val="FE4020"/>
                </a:solidFill>
                <a:latin typeface="Microsoft JhengHei" panose="020B0604030504040204" pitchFamily="34" charset="-120"/>
                <a:ea typeface="Microsoft JhengHei" panose="020B0604030504040204" pitchFamily="34" charset="-120"/>
              </a:rPr>
              <a:t> 複製</a:t>
            </a:r>
          </a:p>
        </p:txBody>
      </p:sp>
    </p:spTree>
    <p:extLst>
      <p:ext uri="{BB962C8B-B14F-4D97-AF65-F5344CB8AC3E}">
        <p14:creationId xmlns:p14="http://schemas.microsoft.com/office/powerpoint/2010/main" val="63567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1E72E5B8-0E43-40A2-9D2E-1E388C4B1E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</a:extLst>
          </a:blip>
          <a:srcRect b="2875"/>
          <a:stretch/>
        </p:blipFill>
        <p:spPr>
          <a:xfrm>
            <a:off x="504764" y="98570"/>
            <a:ext cx="11182471" cy="666085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025A0677-13CF-4584-B393-30C29C1F9DF9}"/>
              </a:ext>
            </a:extLst>
          </p:cNvPr>
          <p:cNvSpPr txBox="1"/>
          <p:nvPr/>
        </p:nvSpPr>
        <p:spPr>
          <a:xfrm>
            <a:off x="3032616" y="430341"/>
            <a:ext cx="64217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6600" b="1" dirty="0">
                <a:solidFill>
                  <a:prstClr val="white"/>
                </a:solidFill>
                <a:latin typeface="+mj-ea"/>
                <a:ea typeface="+mj-ea"/>
              </a:rPr>
              <a:t>我</a:t>
            </a:r>
            <a:r>
              <a:rPr kumimoji="0" lang="zh-TW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</a:rPr>
              <a:t>想成為什麼樣的領導者</a:t>
            </a:r>
            <a:r>
              <a:rPr kumimoji="0" lang="en-US" altLang="zh-TW" sz="6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ea"/>
                <a:ea typeface="+mj-ea"/>
                <a:cs typeface="Arial" panose="020B0604020202020204" pitchFamily="34" charset="0"/>
              </a:rPr>
              <a:t>?</a:t>
            </a:r>
            <a:endParaRPr kumimoji="0" lang="zh-TW" altLang="en-US" sz="6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ea"/>
              <a:ea typeface="+mj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52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>
                <a:lumMod val="75000"/>
                <a:lumOff val="25000"/>
              </a:schemeClr>
            </a:gs>
            <a:gs pos="46000">
              <a:schemeClr val="tx1">
                <a:lumMod val="85000"/>
                <a:lumOff val="15000"/>
              </a:schemeClr>
            </a:gs>
            <a:gs pos="100000">
              <a:schemeClr val="tx1">
                <a:lumMod val="95000"/>
                <a:lumOff val="5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72109" y="2524232"/>
            <a:ext cx="4168623" cy="636436"/>
          </a:xfrm>
          <a:prstGeom prst="rect">
            <a:avLst/>
          </a:prstGeom>
        </p:spPr>
        <p:txBody>
          <a:bodyPr wrap="square" lIns="68496" tIns="34280" rIns="68496" bIns="34280">
            <a:spAutoFit/>
          </a:bodyPr>
          <a:lstStyle/>
          <a:p>
            <a:pPr marL="0" marR="0" lvl="0" indent="0" algn="l" defTabSz="684864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2800" b="0" i="0" u="none" strike="noStrike" kern="0" cap="none" spc="0" normalizeH="0" baseline="0" noProof="0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</a:t>
            </a:r>
            <a:endParaRPr kumimoji="0" lang="en-US" sz="2800" b="0" i="0" u="none" strike="noStrike" kern="0" cap="none" spc="0" normalizeH="0" baseline="0" noProof="0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C69C18E4-0521-4B7D-A677-850107B56823}"/>
              </a:ext>
            </a:extLst>
          </p:cNvPr>
          <p:cNvSpPr txBox="1"/>
          <p:nvPr/>
        </p:nvSpPr>
        <p:spPr>
          <a:xfrm>
            <a:off x="1944966" y="331504"/>
            <a:ext cx="53156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你的</a:t>
            </a:r>
            <a:r>
              <a:rPr lang="en-US" altLang="zh-TW" sz="6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BIG WHY</a:t>
            </a:r>
            <a:endParaRPr lang="zh-TW" altLang="en-US" sz="60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421BF91E-ED96-4463-A888-8CB8D4C93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2196" y="1460310"/>
            <a:ext cx="5376289" cy="5341606"/>
          </a:xfrm>
          <a:prstGeom prst="rect">
            <a:avLst/>
          </a:prstGeom>
        </p:spPr>
      </p:pic>
      <p:sp>
        <p:nvSpPr>
          <p:cNvPr id="2" name="文字方塊 1">
            <a:extLst>
              <a:ext uri="{FF2B5EF4-FFF2-40B4-BE49-F238E27FC236}">
                <a16:creationId xmlns:a16="http://schemas.microsoft.com/office/drawing/2014/main" id="{A8DC7314-2C66-4430-AB9E-0B3610C052BC}"/>
              </a:ext>
            </a:extLst>
          </p:cNvPr>
          <p:cNvSpPr txBox="1"/>
          <p:nvPr/>
        </p:nvSpPr>
        <p:spPr>
          <a:xfrm>
            <a:off x="8019876" y="672702"/>
            <a:ext cx="3498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永續收入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0645D19-70AB-49B8-B078-39876BC58B93}"/>
              </a:ext>
            </a:extLst>
          </p:cNvPr>
          <p:cNvSpPr txBox="1"/>
          <p:nvPr/>
        </p:nvSpPr>
        <p:spPr>
          <a:xfrm>
            <a:off x="8019876" y="2637448"/>
            <a:ext cx="3498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時間自由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AE003299-A5ED-40A2-8973-6B81AAFA9A2C}"/>
              </a:ext>
            </a:extLst>
          </p:cNvPr>
          <p:cNvSpPr txBox="1"/>
          <p:nvPr/>
        </p:nvSpPr>
        <p:spPr>
          <a:xfrm>
            <a:off x="8019876" y="4598166"/>
            <a:ext cx="3498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家族翻身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68BB40F5-9FCB-4015-A367-3A4FBF4BD71D}"/>
              </a:ext>
            </a:extLst>
          </p:cNvPr>
          <p:cNvSpPr txBox="1"/>
          <p:nvPr/>
        </p:nvSpPr>
        <p:spPr>
          <a:xfrm>
            <a:off x="8019876" y="3661139"/>
            <a:ext cx="3498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實現夢想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A8BB1C21-4ADF-4123-9C10-46E1745CEDC6}"/>
              </a:ext>
            </a:extLst>
          </p:cNvPr>
          <p:cNvSpPr txBox="1"/>
          <p:nvPr/>
        </p:nvSpPr>
        <p:spPr>
          <a:xfrm>
            <a:off x="8019876" y="5521544"/>
            <a:ext cx="3498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幫助他人</a:t>
            </a: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CBC3D738-D927-463F-894D-2047A4748E85}"/>
              </a:ext>
            </a:extLst>
          </p:cNvPr>
          <p:cNvSpPr txBox="1"/>
          <p:nvPr/>
        </p:nvSpPr>
        <p:spPr>
          <a:xfrm>
            <a:off x="8019876" y="1613752"/>
            <a:ext cx="34988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身體健康</a:t>
            </a:r>
          </a:p>
        </p:txBody>
      </p:sp>
    </p:spTree>
    <p:extLst>
      <p:ext uri="{BB962C8B-B14F-4D97-AF65-F5344CB8AC3E}">
        <p14:creationId xmlns:p14="http://schemas.microsoft.com/office/powerpoint/2010/main" val="4042091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12188825" cy="6858000"/>
          </a:xfrm>
          <a:prstGeom prst="rect">
            <a:avLst/>
          </a:prstGeom>
          <a:gradFill flip="none" rotWithShape="1">
            <a:gsLst>
              <a:gs pos="3100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9848" tIns="45718" rIns="89848" bIns="45718" rtlCol="0" anchor="ctr"/>
          <a:lstStyle/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3784" y="5131158"/>
            <a:ext cx="4222622" cy="1107992"/>
          </a:xfrm>
          <a:prstGeom prst="rect">
            <a:avLst/>
          </a:prstGeom>
        </p:spPr>
        <p:txBody>
          <a:bodyPr wrap="none" lIns="89848" tIns="45718" rIns="89848" bIns="45718">
            <a:spAutoFit/>
          </a:bodyPr>
          <a:lstStyle/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</a:rPr>
              <a:t>-</a:t>
            </a:r>
            <a:r>
              <a:rPr kumimoji="0" lang="en-US" sz="6600" b="1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JR</a:t>
            </a:r>
            <a:r>
              <a:rPr kumimoji="0" lang="en-US" altLang="zh-CN" sz="6600" b="1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·</a:t>
            </a:r>
            <a:r>
              <a:rPr kumimoji="0" lang="zh-CN" altLang="en-US" sz="6600" b="1" i="0" u="none" strike="noStrike" kern="1200" cap="all" spc="0" normalizeH="0" baseline="0" noProof="0" dirty="0">
                <a:ln>
                  <a:solidFill>
                    <a:srgbClr val="443988"/>
                  </a:solidFill>
                </a:ln>
                <a:solidFill>
                  <a:srgbClr val="443988"/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Arial" panose="020B0604020202020204" pitchFamily="34" charset="0"/>
              </a:rPr>
              <a:t>萊丁格</a:t>
            </a:r>
            <a:endParaRPr kumimoji="0" lang="en-US" sz="6600" b="1" i="0" u="none" strike="noStrike" kern="1200" cap="all" spc="0" normalizeH="0" baseline="0" noProof="0" dirty="0">
              <a:ln>
                <a:solidFill>
                  <a:srgbClr val="443988"/>
                </a:solidFill>
              </a:ln>
              <a:solidFill>
                <a:srgbClr val="443988"/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93001" y="766495"/>
            <a:ext cx="3978746" cy="3970314"/>
          </a:xfrm>
          <a:prstGeom prst="rect">
            <a:avLst/>
          </a:prstGeom>
        </p:spPr>
        <p:txBody>
          <a:bodyPr wrap="square" lIns="89848" tIns="45718" rIns="89848" bIns="45718">
            <a:spAutoFit/>
          </a:bodyPr>
          <a:lstStyle/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6000" b="1" i="0" u="none" strike="noStrike" kern="1200" cap="none" spc="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以身作則</a:t>
            </a:r>
            <a:endParaRPr kumimoji="0" lang="en-US" altLang="zh-TW" sz="6000" b="1" i="0" u="none" strike="noStrike" kern="1200" cap="none" spc="0" normalizeH="0" baseline="0" noProof="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0" normalizeH="0" baseline="0" noProof="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  <a:p>
            <a:pPr marL="0" marR="0" lvl="0" indent="0" algn="l" defTabSz="8964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1200" cap="none" spc="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您必須成功</a:t>
            </a:r>
            <a:r>
              <a:rPr kumimoji="0" lang="zh-CN" altLang="en-US" sz="4800" b="1" i="0" u="none" strike="noStrike" kern="1200" cap="none" spc="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，</a:t>
            </a:r>
            <a:r>
              <a:rPr kumimoji="0" lang="zh-TW" altLang="en-US" sz="4800" b="1" i="0" u="none" strike="noStrike" kern="1200" cap="none" spc="0" normalizeH="0" baseline="0" noProof="0" dirty="0">
                <a:ln w="3175">
                  <a:solidFill>
                    <a:prstClr val="black">
                      <a:lumMod val="75000"/>
                      <a:lumOff val="25000"/>
                    </a:prstClr>
                  </a:solidFill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Microsoft JhengHei" panose="020B0604030504040204" pitchFamily="34" charset="-120"/>
                <a:ea typeface="Microsoft JhengHei" panose="020B0604030504040204" pitchFamily="34" charset="-120"/>
                <a:cs typeface="+mn-cs"/>
              </a:rPr>
              <a:t>其他人才能實現他們的夢想！</a:t>
            </a:r>
            <a:endParaRPr kumimoji="0" lang="en-US" sz="4800" b="1" i="0" u="none" strike="noStrike" kern="1200" cap="none" spc="0" normalizeH="0" baseline="0" noProof="0" dirty="0">
              <a:ln w="3175">
                <a:solidFill>
                  <a:prstClr val="black">
                    <a:lumMod val="75000"/>
                    <a:lumOff val="25000"/>
                  </a:prstClr>
                </a:solidFill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Microsoft JhengHei" panose="020B0604030504040204" pitchFamily="34" charset="-120"/>
              <a:ea typeface="Microsoft JhengHei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059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theme/theme1.xml><?xml version="1.0" encoding="utf-8"?>
<a:theme xmlns:a="http://schemas.openxmlformats.org/drawingml/2006/main" name="金屬紋路 16x9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3891813_TF03030981" id="{CA816D91-4114-49BE-AF5C-EF6648E43D64}" vid="{7C660156-D371-428C-B8D9-9B8A0B5CD34C}"/>
    </a:ext>
  </a:extLst>
</a:theme>
</file>

<file path=ppt/theme/theme10.xml><?xml version="1.0" encoding="utf-8"?>
<a:theme xmlns:a="http://schemas.openxmlformats.org/drawingml/2006/main" name="Office 佈景主題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3_Analysis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nalysis" id="{693DAEE8-2515-47C0-BCD2-555228D819F2}" vid="{E7CC3CC3-AD30-4A78-98F6-8F6C8C41B1F7}"/>
    </a:ext>
  </a:extLst>
</a:theme>
</file>

<file path=ppt/theme/theme5.xml><?xml version="1.0" encoding="utf-8"?>
<a:theme xmlns:a="http://schemas.openxmlformats.org/drawingml/2006/main" name="40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9_Office Theme">
  <a:themeElements>
    <a:clrScheme name="Analysi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27DAC"/>
      </a:accent1>
      <a:accent2>
        <a:srgbClr val="443988"/>
      </a:accent2>
      <a:accent3>
        <a:srgbClr val="9F0052"/>
      </a:accent3>
      <a:accent4>
        <a:srgbClr val="FE4020"/>
      </a:accent4>
      <a:accent5>
        <a:srgbClr val="FFBE00"/>
      </a:accent5>
      <a:accent6>
        <a:srgbClr val="00A9F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NewUBP_Template20120514_Final">
  <a:themeElements>
    <a:clrScheme name="UBP Colors">
      <a:dk1>
        <a:srgbClr val="DDDEDD"/>
      </a:dk1>
      <a:lt1>
        <a:srgbClr val="FFFFFF"/>
      </a:lt1>
      <a:dk2>
        <a:srgbClr val="1F497D"/>
      </a:dk2>
      <a:lt2>
        <a:srgbClr val="EEECE1"/>
      </a:lt2>
      <a:accent1>
        <a:srgbClr val="BC3521"/>
      </a:accent1>
      <a:accent2>
        <a:srgbClr val="7AAE31"/>
      </a:accent2>
      <a:accent3>
        <a:srgbClr val="008FAB"/>
      </a:accent3>
      <a:accent4>
        <a:srgbClr val="00203F"/>
      </a:accent4>
      <a:accent5>
        <a:srgbClr val="1C8EAB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r">
          <a:defRPr sz="3600" b="1" dirty="0" smtClean="0">
            <a:solidFill>
              <a:srgbClr val="139FC9"/>
            </a:solidFill>
            <a:latin typeface="Arial"/>
            <a:cs typeface="Arial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佈景主題">
  <a:themeElements>
    <a:clrScheme name="BrushedMetal">
      <a:dk1>
        <a:sysClr val="windowText" lastClr="000000"/>
      </a:dk1>
      <a:lt1>
        <a:sysClr val="window" lastClr="FFFFFF"/>
      </a:lt1>
      <a:dk2>
        <a:srgbClr val="2F333A"/>
      </a:dk2>
      <a:lt2>
        <a:srgbClr val="E4F9F9"/>
      </a:lt2>
      <a:accent1>
        <a:srgbClr val="07CB98"/>
      </a:accent1>
      <a:accent2>
        <a:srgbClr val="5A90D1"/>
      </a:accent2>
      <a:accent3>
        <a:srgbClr val="E6AD1E"/>
      </a:accent3>
      <a:accent4>
        <a:srgbClr val="EA6312"/>
      </a:accent4>
      <a:accent5>
        <a:srgbClr val="8253A9"/>
      </a:accent5>
      <a:accent6>
        <a:srgbClr val="CB274A"/>
      </a:accent6>
      <a:hlink>
        <a:srgbClr val="5A90D1"/>
      </a:hlink>
      <a:folHlink>
        <a:srgbClr val="969696"/>
      </a:folHlink>
    </a:clrScheme>
    <a:fontScheme name="Georgia">
      <a:maj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A3F7D94069FF64A86F7DFF56D60E3BE" ma:contentTypeVersion="6" ma:contentTypeDescription="Create a new document." ma:contentTypeScope="" ma:versionID="c32302c77d4085ecf495bdddb7f5e889">
  <xsd:schema xmlns:xsd="http://www.w3.org/2001/XMLSchema" xmlns:xs="http://www.w3.org/2001/XMLSchema" xmlns:p="http://schemas.microsoft.com/office/2006/metadata/properties" xmlns:ns2="a4f35948-e619-41b3-aa29-22878b09cfd2" xmlns:ns3="40262f94-9f35-4ac3-9a90-690165a166b7" targetNamespace="http://schemas.microsoft.com/office/2006/metadata/properties" ma:root="true" ma:fieldsID="4ab5ae46be95f9d0be6107e8200be7a2" ns2:_="" ns3:_="">
    <xsd:import namespace="a4f35948-e619-41b3-aa29-22878b09cfd2"/>
    <xsd:import namespace="40262f94-9f35-4ac3-9a90-690165a166b7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VSO_x0020_item_x0020_id" minOccurs="0"/>
                <xsd:element ref="ns3:Item_x0020_Details" minOccurs="0"/>
                <xsd:element ref="ns3:Template_x0020_details" minOccurs="0"/>
                <xsd:element ref="ns3:Assetid_x0020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4f35948-e619-41b3-aa29-22878b09cfd2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0262f94-9f35-4ac3-9a90-690165a166b7" elementFormDefault="qualified">
    <xsd:import namespace="http://schemas.microsoft.com/office/2006/documentManagement/types"/>
    <xsd:import namespace="http://schemas.microsoft.com/office/infopath/2007/PartnerControls"/>
    <xsd:element name="VSO_x0020_item_x0020_id" ma:index="10" nillable="true" ma:displayName="VSO item id" ma:description="Please add the bug number to refer to VSO items." ma:internalName="VSO_x0020_item_x0020_id">
      <xsd:simpleType>
        <xsd:restriction base="dms:Text">
          <xsd:maxLength value="255"/>
        </xsd:restriction>
      </xsd:simpleType>
    </xsd:element>
    <xsd:element name="Item_x0020_Details" ma:index="11" nillable="true" ma:displayName="Item Details" ma:internalName="Item_x0020_Details">
      <xsd:simpleType>
        <xsd:restriction base="dms:Note">
          <xsd:maxLength value="255"/>
        </xsd:restriction>
      </xsd:simpleType>
    </xsd:element>
    <xsd:element name="Template_x0020_details" ma:index="12" nillable="true" ma:displayName="Template details" ma:internalName="Template_x0020_details">
      <xsd:simpleType>
        <xsd:restriction base="dms:Text"/>
      </xsd:simpleType>
    </xsd:element>
    <xsd:element name="Assetid_x0020_" ma:index="13" nillable="true" ma:displayName="Assetid " ma:internalName="Assetid_x0020_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VSO_x0020_item_x0020_id xmlns="40262f94-9f35-4ac3-9a90-690165a166b7" xsi:nil="true"/>
    <Assetid_x0020_ xmlns="40262f94-9f35-4ac3-9a90-690165a166b7" xsi:nil="true"/>
    <Item_x0020_Details xmlns="40262f94-9f35-4ac3-9a90-690165a166b7" xsi:nil="true"/>
    <Template_x0020_details xmlns="40262f94-9f35-4ac3-9a90-690165a166b7" xsi:nil="true"/>
  </documentManagement>
</p:properties>
</file>

<file path=customXml/itemProps1.xml><?xml version="1.0" encoding="utf-8"?>
<ds:datastoreItem xmlns:ds="http://schemas.openxmlformats.org/officeDocument/2006/customXml" ds:itemID="{31C05A15-2C36-4B2C-9ED7-7313D59409A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61EA76-1630-4788-A629-8FDAFC92057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4f35948-e619-41b3-aa29-22878b09cfd2"/>
    <ds:schemaRef ds:uri="40262f94-9f35-4ac3-9a90-690165a166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5A16170-AED4-43FB-90C7-1F1653EBFACC}">
  <ds:schemaRefs>
    <ds:schemaRef ds:uri="a4f35948-e619-41b3-aa29-22878b09cfd2"/>
    <ds:schemaRef ds:uri="http://purl.org/dc/elements/1.1/"/>
    <ds:schemaRef ds:uri="http://schemas.openxmlformats.org/package/2006/metadata/core-properties"/>
    <ds:schemaRef ds:uri="40262f94-9f35-4ac3-9a90-690165a166b7"/>
    <ds:schemaRef ds:uri="http://schemas.microsoft.com/office/2006/documentManagement/types"/>
    <ds:schemaRef ds:uri="http://purl.org/dc/dcmitype/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綠色金屬紋路簡報 (寬螢幕)</Template>
  <TotalTime>1767</TotalTime>
  <Words>558</Words>
  <Application>Microsoft Office PowerPoint</Application>
  <PresentationFormat>寬螢幕</PresentationFormat>
  <Paragraphs>148</Paragraphs>
  <Slides>28</Slides>
  <Notes>15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8</vt:i4>
      </vt:variant>
      <vt:variant>
        <vt:lpstr>投影片標題</vt:lpstr>
      </vt:variant>
      <vt:variant>
        <vt:i4>28</vt:i4>
      </vt:variant>
    </vt:vector>
  </HeadingPairs>
  <TitlesOfParts>
    <vt:vector size="49" baseType="lpstr">
      <vt:lpstr>Helvetica Regular</vt:lpstr>
      <vt:lpstr>Lucida Grande</vt:lpstr>
      <vt:lpstr>MingLiu</vt:lpstr>
      <vt:lpstr>ＭＳ Ｐゴシック</vt:lpstr>
      <vt:lpstr>華康細黑體(P)</vt:lpstr>
      <vt:lpstr>Microsoft JhengHei</vt:lpstr>
      <vt:lpstr>Microsoft JhengHei</vt:lpstr>
      <vt:lpstr>新細明體</vt:lpstr>
      <vt:lpstr>Arial</vt:lpstr>
      <vt:lpstr>Calibri</vt:lpstr>
      <vt:lpstr>Calibri Light</vt:lpstr>
      <vt:lpstr>Georgia</vt:lpstr>
      <vt:lpstr>Tahoma</vt:lpstr>
      <vt:lpstr>金屬紋路 16x9</vt:lpstr>
      <vt:lpstr>Office Theme</vt:lpstr>
      <vt:lpstr>1_Office Theme</vt:lpstr>
      <vt:lpstr>23_Analysis</vt:lpstr>
      <vt:lpstr>40_Office Theme</vt:lpstr>
      <vt:lpstr>2_Office Theme</vt:lpstr>
      <vt:lpstr>19_Office Theme</vt:lpstr>
      <vt:lpstr>3_NewUBP_Template20120514_Final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團隊建立與發展</dc:title>
  <dc:creator>candy dao</dc:creator>
  <cp:lastModifiedBy>Charlie Shen</cp:lastModifiedBy>
  <cp:revision>71</cp:revision>
  <dcterms:created xsi:type="dcterms:W3CDTF">2019-03-07T05:02:44Z</dcterms:created>
  <dcterms:modified xsi:type="dcterms:W3CDTF">2019-04-15T02:32:27Z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